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8" r:id="rId9"/>
    <p:sldId id="267" r:id="rId10"/>
    <p:sldId id="266" r:id="rId11"/>
    <p:sldId id="265" r:id="rId12"/>
    <p:sldId id="270" r:id="rId13"/>
    <p:sldId id="27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79" r:id="rId23"/>
    <p:sldId id="281" r:id="rId24"/>
    <p:sldId id="282" r:id="rId25"/>
    <p:sldId id="284" r:id="rId26"/>
    <p:sldId id="288" r:id="rId27"/>
    <p:sldId id="289" r:id="rId28"/>
    <p:sldId id="291" r:id="rId29"/>
    <p:sldId id="294" r:id="rId30"/>
    <p:sldId id="292" r:id="rId31"/>
    <p:sldId id="296" r:id="rId32"/>
    <p:sldId id="293" r:id="rId33"/>
    <p:sldId id="295" r:id="rId34"/>
    <p:sldId id="297" r:id="rId35"/>
    <p:sldId id="298" r:id="rId36"/>
    <p:sldId id="299" r:id="rId37"/>
    <p:sldId id="300" r:id="rId38"/>
    <p:sldId id="285" r:id="rId39"/>
    <p:sldId id="286" r:id="rId40"/>
    <p:sldId id="287" r:id="rId41"/>
    <p:sldId id="283" r:id="rId42"/>
    <p:sldId id="301" r:id="rId43"/>
    <p:sldId id="302" r:id="rId44"/>
    <p:sldId id="303" r:id="rId45"/>
    <p:sldId id="304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5" r:id="rId54"/>
    <p:sldId id="319" r:id="rId55"/>
    <p:sldId id="336" r:id="rId56"/>
    <p:sldId id="337" r:id="rId57"/>
    <p:sldId id="316" r:id="rId58"/>
    <p:sldId id="339" r:id="rId59"/>
    <p:sldId id="321" r:id="rId60"/>
    <p:sldId id="338" r:id="rId61"/>
    <p:sldId id="313" r:id="rId62"/>
    <p:sldId id="323" r:id="rId63"/>
    <p:sldId id="328" r:id="rId64"/>
    <p:sldId id="329" r:id="rId65"/>
    <p:sldId id="343" r:id="rId66"/>
    <p:sldId id="314" r:id="rId67"/>
    <p:sldId id="324" r:id="rId68"/>
    <p:sldId id="330" r:id="rId69"/>
    <p:sldId id="332" r:id="rId70"/>
    <p:sldId id="317" r:id="rId71"/>
    <p:sldId id="325" r:id="rId72"/>
    <p:sldId id="331" r:id="rId73"/>
    <p:sldId id="318" r:id="rId74"/>
    <p:sldId id="326" r:id="rId75"/>
    <p:sldId id="333" r:id="rId76"/>
    <p:sldId id="334" r:id="rId77"/>
    <p:sldId id="340" r:id="rId78"/>
    <p:sldId id="341" r:id="rId79"/>
    <p:sldId id="342" r:id="rId80"/>
    <p:sldId id="320" r:id="rId81"/>
    <p:sldId id="327" r:id="rId82"/>
    <p:sldId id="33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A3C4"/>
    <a:srgbClr val="6A8640"/>
    <a:srgbClr val="849ED7"/>
    <a:srgbClr val="71A62B"/>
    <a:srgbClr val="4E5D7E"/>
    <a:srgbClr val="364F16"/>
    <a:srgbClr val="262626"/>
    <a:srgbClr val="00AE00"/>
    <a:srgbClr val="8DC660"/>
    <a:srgbClr val="FFD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5" autoAdjust="0"/>
    <p:restoredTop sz="94918"/>
  </p:normalViewPr>
  <p:slideViewPr>
    <p:cSldViewPr snapToGrid="0">
      <p:cViewPr>
        <p:scale>
          <a:sx n="39" d="100"/>
          <a:sy n="39" d="100"/>
        </p:scale>
        <p:origin x="3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07AD8-B57B-1F4A-AA18-44DBA99AAAE2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0C3AD-13EF-B74F-978D-501FF8F9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3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States are so diff, but </a:t>
            </a:r>
            <a:r>
              <a:rPr lang="en-US" dirty="0" err="1"/>
              <a:t>pds</a:t>
            </a:r>
            <a:r>
              <a:rPr lang="en-US" dirty="0"/>
              <a:t> so sim: </a:t>
            </a:r>
            <a:r>
              <a:rPr lang="en-US" dirty="0" err="1"/>
              <a:t>standford</a:t>
            </a:r>
            <a:r>
              <a:rPr lang="en-US" dirty="0"/>
              <a:t> prison </a:t>
            </a:r>
            <a:r>
              <a:rPr lang="en-US" dirty="0" err="1"/>
              <a:t>expriment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14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C3AD-13EF-B74F-978D-501FF8F9A5A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4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6CE0-4447-4AD8-9412-CEF6B982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41E1A-EB92-40E1-B402-D8D49EE6E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9F8D7-709C-44B3-9C96-5B2A95A1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A0C3B-6338-4DAD-8889-444988C1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0180C-CD83-469D-855C-F198EDB43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A0B7-EF20-41A7-92CE-31A9DE1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19FF2-A0D2-4FEF-977E-639634C02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AE26F-0D8F-4EBA-B947-44FFCE4A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FDC6E-DBBB-4E59-8A33-150A6453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BDB43-6D52-473C-A5B0-0DDEE78D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2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ED062-93CA-4D82-B275-9267EB7FD0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40A1E-26C4-46FF-940D-844545C43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9399-C5C2-478F-A122-3F2C0ABC1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A9F52-0BAA-4CC4-BCA4-4C959058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3AB79-804F-470E-B5F9-E6F02029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037D-5AEC-4C1B-82C0-C53C1D89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493B-2F36-4561-8B2C-D78BFD67A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724EE-BE6D-4173-8BF5-CFDE8127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71F7F-4819-480C-9EBF-EA386C4C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50E0-6040-4482-9D5B-02F6F1D5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5414-E91D-4868-BA79-D7CAEDB1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E2901-58E6-432F-8CFB-4C1584B9E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2EEEC-7D7A-4239-8A49-2D8EF3A9B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A5BE6-E400-40EE-A195-519A93CB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EFC86-83FA-41D8-9990-88B5CAD2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7DF7-7DF4-4FD9-95E4-04676811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9657F-19B3-4666-878A-4A2C33504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20418-3C65-41F7-B6BE-C65D122C9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4AEE0-9778-4B84-B346-9B855F91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6FFFC-154D-4E18-9B0E-7BB1E8A5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0E1CB-65F9-4CB0-A98D-C7EA4816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9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7C57-5A9F-4E96-89B9-1BE65FDB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1F236-0B8E-409B-A653-BA9808CE1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169CA-50C9-431E-A8C5-7FC6A385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0436-F5CC-445F-8A1A-29F05FB76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61DDA-68D3-406E-BAFA-656547719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278FD-61C5-4348-BB55-78E071F2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5E2A7-0FA5-4718-9021-A41A5322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FCC143-A310-4D05-B144-B48B94AF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9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DE91-C27C-463F-9904-0C46D697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4B44F-30EB-4DF5-80F0-5D380442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6241-596E-44D6-851D-8947E32E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C5EB3-DDBC-4C60-99FF-4E07A4BE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FD9FA-D510-4243-A98C-9E14212A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D2AF0-A780-4AB5-94EE-12BC91F4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B79D3-0B93-4C19-85E3-FCFB678D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2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9719-A764-427A-9324-D589CFDFE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216F-6868-4434-8D7E-CD83E4873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9BA1A-C883-4E18-9786-CB434CCAC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542C0-1B57-490F-B043-650D65D6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9BEBC-0FD6-4E32-A228-623CDDED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13250-F8F6-46F2-A404-69AF9351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0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DF1D-57AC-4EFC-82C4-32EEC948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1F359D-CFAA-4BEA-977A-C55FE11DC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5B08D-BBEC-4EEB-956F-DDE87FBB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C8241-A5C9-40BA-A9A6-D96DC24C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D034E-FBCE-4474-9442-29456C60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3B55B-D93D-4E00-8AE0-F8475AA9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8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203660-E172-4224-8315-9EDADC67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03CC7-6395-456C-89E7-610207118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E1E50-B830-4AD6-B49D-0A9F41E59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D41B0-B180-4BEC-90E0-350189429895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73617-6C58-4EFB-8196-C6EC89F00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F1604-2591-4A90-A1C7-CB6084CC3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5F06D-EFA8-41C6-B11D-EE166308F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1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30.tiff"/><Relationship Id="rId7" Type="http://schemas.openxmlformats.org/officeDocument/2006/relationships/image" Target="../media/image29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30.tiff"/><Relationship Id="rId7" Type="http://schemas.openxmlformats.org/officeDocument/2006/relationships/image" Target="../media/image29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30.tiff"/><Relationship Id="rId7" Type="http://schemas.openxmlformats.org/officeDocument/2006/relationships/image" Target="../media/image29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E9A89B-4543-480F-9A6D-07154C9DF3BF}"/>
              </a:ext>
            </a:extLst>
          </p:cNvPr>
          <p:cNvCxnSpPr/>
          <p:nvPr/>
        </p:nvCxnSpPr>
        <p:spPr>
          <a:xfrm>
            <a:off x="520931" y="3585556"/>
            <a:ext cx="111501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185B-F11D-4604-8489-43A9B047DD6D}"/>
              </a:ext>
            </a:extLst>
          </p:cNvPr>
          <p:cNvCxnSpPr/>
          <p:nvPr/>
        </p:nvCxnSpPr>
        <p:spPr>
          <a:xfrm>
            <a:off x="1064029" y="3297382"/>
            <a:ext cx="0" cy="637309"/>
          </a:xfrm>
          <a:prstGeom prst="line">
            <a:avLst/>
          </a:prstGeom>
          <a:ln w="571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3A735D-4EB8-432C-BE9B-067F3C26E9B5}"/>
              </a:ext>
            </a:extLst>
          </p:cNvPr>
          <p:cNvCxnSpPr/>
          <p:nvPr/>
        </p:nvCxnSpPr>
        <p:spPr>
          <a:xfrm>
            <a:off x="5223163" y="3297381"/>
            <a:ext cx="0" cy="637309"/>
          </a:xfrm>
          <a:prstGeom prst="line">
            <a:avLst/>
          </a:prstGeom>
          <a:ln w="571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AA58AA-BF51-4611-9B4D-C41BB9AEEB07}"/>
              </a:ext>
            </a:extLst>
          </p:cNvPr>
          <p:cNvSpPr txBox="1"/>
          <p:nvPr/>
        </p:nvSpPr>
        <p:spPr>
          <a:xfrm>
            <a:off x="274320" y="4045528"/>
            <a:ext cx="1579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1997</a:t>
            </a:r>
          </a:p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Scarsdale, NY    </a:t>
            </a:r>
          </a:p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childhood in NYC suburbs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562A8-DFDF-40BD-9739-01D63E94BAE9}"/>
              </a:ext>
            </a:extLst>
          </p:cNvPr>
          <p:cNvSpPr txBox="1"/>
          <p:nvPr/>
        </p:nvSpPr>
        <p:spPr>
          <a:xfrm>
            <a:off x="4433454" y="2069776"/>
            <a:ext cx="1579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adolescence my motherland</a:t>
            </a:r>
          </a:p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Mumbai, India</a:t>
            </a:r>
          </a:p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2007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C1F0AF-6A69-499F-8AD5-87EA7D156A34}"/>
              </a:ext>
            </a:extLst>
          </p:cNvPr>
          <p:cNvCxnSpPr/>
          <p:nvPr/>
        </p:nvCxnSpPr>
        <p:spPr>
          <a:xfrm>
            <a:off x="8287789" y="3302923"/>
            <a:ext cx="0" cy="637309"/>
          </a:xfrm>
          <a:prstGeom prst="line">
            <a:avLst/>
          </a:prstGeom>
          <a:ln w="571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86807B-B2CF-4DCE-B712-29E51597F859}"/>
              </a:ext>
            </a:extLst>
          </p:cNvPr>
          <p:cNvSpPr txBox="1"/>
          <p:nvPr/>
        </p:nvSpPr>
        <p:spPr>
          <a:xfrm>
            <a:off x="7378931" y="4045528"/>
            <a:ext cx="181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2014</a:t>
            </a:r>
          </a:p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Montezuma, NM    </a:t>
            </a:r>
          </a:p>
          <a:p>
            <a:pPr algn="ctr"/>
            <a:r>
              <a:rPr lang="en-US" dirty="0">
                <a:solidFill>
                  <a:srgbClr val="04663A"/>
                </a:solidFill>
                <a:latin typeface="Bahnschrift Condensed" panose="020B0502040204020203" pitchFamily="34" charset="0"/>
              </a:rPr>
              <a:t>international cultural immersion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E6406F-3489-49DC-B091-C37DA8F8933D}"/>
              </a:ext>
            </a:extLst>
          </p:cNvPr>
          <p:cNvCxnSpPr/>
          <p:nvPr/>
        </p:nvCxnSpPr>
        <p:spPr>
          <a:xfrm>
            <a:off x="9404465" y="3297381"/>
            <a:ext cx="0" cy="637309"/>
          </a:xfrm>
          <a:prstGeom prst="line">
            <a:avLst/>
          </a:prstGeom>
          <a:ln w="571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3133C5-23CF-4DDC-9724-9DEB3799DC2F}"/>
              </a:ext>
            </a:extLst>
          </p:cNvPr>
          <p:cNvSpPr txBox="1"/>
          <p:nvPr/>
        </p:nvSpPr>
        <p:spPr>
          <a:xfrm>
            <a:off x="8614755" y="2072115"/>
            <a:ext cx="1579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rigorous STEM education</a:t>
            </a:r>
          </a:p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Cambridge, MA</a:t>
            </a:r>
          </a:p>
          <a:p>
            <a:pPr algn="ctr"/>
            <a:r>
              <a:rPr lang="en-US" dirty="0">
                <a:solidFill>
                  <a:srgbClr val="551A8B"/>
                </a:solidFill>
                <a:latin typeface="Bahnschrift Condensed" panose="020B0502040204020203" pitchFamily="34" charset="0"/>
              </a:rPr>
              <a:t>2016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2EFD66-B13A-4E5F-B29F-B9AA9D97F9AE}"/>
              </a:ext>
            </a:extLst>
          </p:cNvPr>
          <p:cNvCxnSpPr>
            <a:cxnSpLocks/>
          </p:cNvCxnSpPr>
          <p:nvPr/>
        </p:nvCxnSpPr>
        <p:spPr>
          <a:xfrm>
            <a:off x="452350" y="4640150"/>
            <a:ext cx="1201189" cy="0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476299-A672-4B20-89EB-ABE282CBBEC4}"/>
              </a:ext>
            </a:extLst>
          </p:cNvPr>
          <p:cNvCxnSpPr>
            <a:cxnSpLocks/>
          </p:cNvCxnSpPr>
          <p:nvPr/>
        </p:nvCxnSpPr>
        <p:spPr>
          <a:xfrm>
            <a:off x="462079" y="4576763"/>
            <a:ext cx="0" cy="63386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34B03E-9E94-4539-977C-7C499D921B76}"/>
              </a:ext>
            </a:extLst>
          </p:cNvPr>
          <p:cNvCxnSpPr>
            <a:cxnSpLocks/>
          </p:cNvCxnSpPr>
          <p:nvPr/>
        </p:nvCxnSpPr>
        <p:spPr>
          <a:xfrm>
            <a:off x="1644133" y="4574166"/>
            <a:ext cx="0" cy="63386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2D3FC4-0CD9-4F24-9568-4410E345553B}"/>
              </a:ext>
            </a:extLst>
          </p:cNvPr>
          <p:cNvCxnSpPr>
            <a:cxnSpLocks/>
          </p:cNvCxnSpPr>
          <p:nvPr/>
        </p:nvCxnSpPr>
        <p:spPr>
          <a:xfrm>
            <a:off x="7647709" y="4645692"/>
            <a:ext cx="1280160" cy="0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C271AA-3B53-4880-B26D-351C346B843E}"/>
              </a:ext>
            </a:extLst>
          </p:cNvPr>
          <p:cNvCxnSpPr>
            <a:cxnSpLocks/>
          </p:cNvCxnSpPr>
          <p:nvPr/>
        </p:nvCxnSpPr>
        <p:spPr>
          <a:xfrm>
            <a:off x="7657029" y="4574166"/>
            <a:ext cx="0" cy="63386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5584FE-468A-449F-800D-E97B44FE2184}"/>
              </a:ext>
            </a:extLst>
          </p:cNvPr>
          <p:cNvCxnSpPr>
            <a:cxnSpLocks/>
          </p:cNvCxnSpPr>
          <p:nvPr/>
        </p:nvCxnSpPr>
        <p:spPr>
          <a:xfrm>
            <a:off x="8919003" y="4574166"/>
            <a:ext cx="0" cy="63386"/>
          </a:xfrm>
          <a:prstGeom prst="line">
            <a:avLst/>
          </a:prstGeom>
          <a:ln w="1905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9D926D-5F1E-4177-8F86-E096353A3B59}"/>
              </a:ext>
            </a:extLst>
          </p:cNvPr>
          <p:cNvCxnSpPr>
            <a:cxnSpLocks/>
          </p:cNvCxnSpPr>
          <p:nvPr/>
        </p:nvCxnSpPr>
        <p:spPr>
          <a:xfrm>
            <a:off x="4622568" y="2694972"/>
            <a:ext cx="1201189" cy="0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65647E-79B8-449F-8930-2C6517DAD9B8}"/>
              </a:ext>
            </a:extLst>
          </p:cNvPr>
          <p:cNvCxnSpPr>
            <a:cxnSpLocks/>
          </p:cNvCxnSpPr>
          <p:nvPr/>
        </p:nvCxnSpPr>
        <p:spPr>
          <a:xfrm>
            <a:off x="4632297" y="2703038"/>
            <a:ext cx="0" cy="63386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08C938-5831-4FC0-8CCB-F16CF6AFE1C9}"/>
              </a:ext>
            </a:extLst>
          </p:cNvPr>
          <p:cNvCxnSpPr>
            <a:cxnSpLocks/>
          </p:cNvCxnSpPr>
          <p:nvPr/>
        </p:nvCxnSpPr>
        <p:spPr>
          <a:xfrm>
            <a:off x="5814351" y="2703038"/>
            <a:ext cx="0" cy="63386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77ED1F-EDB7-4EE7-A28B-15D9C29865F9}"/>
              </a:ext>
            </a:extLst>
          </p:cNvPr>
          <p:cNvCxnSpPr>
            <a:cxnSpLocks/>
          </p:cNvCxnSpPr>
          <p:nvPr/>
        </p:nvCxnSpPr>
        <p:spPr>
          <a:xfrm>
            <a:off x="8775664" y="2688983"/>
            <a:ext cx="1280160" cy="0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C6E52-7876-41BC-AEAF-DA70BF35A2BD}"/>
              </a:ext>
            </a:extLst>
          </p:cNvPr>
          <p:cNvCxnSpPr>
            <a:cxnSpLocks/>
          </p:cNvCxnSpPr>
          <p:nvPr/>
        </p:nvCxnSpPr>
        <p:spPr>
          <a:xfrm>
            <a:off x="8785003" y="2698273"/>
            <a:ext cx="0" cy="63386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B8C6126-6B0C-4C2F-8568-628831B6542B}"/>
              </a:ext>
            </a:extLst>
          </p:cNvPr>
          <p:cNvCxnSpPr>
            <a:cxnSpLocks/>
          </p:cNvCxnSpPr>
          <p:nvPr/>
        </p:nvCxnSpPr>
        <p:spPr>
          <a:xfrm>
            <a:off x="10045624" y="2698273"/>
            <a:ext cx="0" cy="63386"/>
          </a:xfrm>
          <a:prstGeom prst="line">
            <a:avLst/>
          </a:prstGeom>
          <a:ln w="1905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5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DC330C-3C42-3A4E-9619-3031A5185C3A}"/>
              </a:ext>
            </a:extLst>
          </p:cNvPr>
          <p:cNvSpPr/>
          <p:nvPr/>
        </p:nvSpPr>
        <p:spPr>
          <a:xfrm>
            <a:off x="1266092" y="970670"/>
            <a:ext cx="9959926" cy="7005711"/>
          </a:xfrm>
          <a:prstGeom prst="round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D842A1D1-B90F-524C-966C-BC0EC08ACBF7}"/>
              </a:ext>
            </a:extLst>
          </p:cNvPr>
          <p:cNvSpPr/>
          <p:nvPr/>
        </p:nvSpPr>
        <p:spPr>
          <a:xfrm>
            <a:off x="219868" y="171871"/>
            <a:ext cx="2213844" cy="2641668"/>
          </a:xfrm>
          <a:prstGeom prst="roundRect">
            <a:avLst/>
          </a:prstGeom>
          <a:solidFill>
            <a:srgbClr val="B2A2C3"/>
          </a:solidFill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A16AB-0F13-E44A-A8F7-AE363029BF51}"/>
              </a:ext>
            </a:extLst>
          </p:cNvPr>
          <p:cNvSpPr txBox="1"/>
          <p:nvPr/>
        </p:nvSpPr>
        <p:spPr>
          <a:xfrm>
            <a:off x="-863344" y="-102744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D8641"/>
                </a:solidFill>
                <a:latin typeface="Bahnschrift" panose="020B0502040204020203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4BDB3-F3CE-7844-9C83-C42F6584DB0A}"/>
              </a:ext>
            </a:extLst>
          </p:cNvPr>
          <p:cNvSpPr txBox="1"/>
          <p:nvPr/>
        </p:nvSpPr>
        <p:spPr>
          <a:xfrm>
            <a:off x="-212023" y="741647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D8641"/>
                </a:solidFill>
                <a:latin typeface="Bahnschrift" panose="020B0502040204020203" pitchFamily="34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8D377-4C6A-644F-99CB-7FC2B3C9182D}"/>
              </a:ext>
            </a:extLst>
          </p:cNvPr>
          <p:cNvSpPr txBox="1"/>
          <p:nvPr/>
        </p:nvSpPr>
        <p:spPr>
          <a:xfrm>
            <a:off x="467874" y="1492705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D8641"/>
                </a:solidFill>
                <a:latin typeface="Bahnschrift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1684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DC330C-3C42-3A4E-9619-3031A5185C3A}"/>
              </a:ext>
            </a:extLst>
          </p:cNvPr>
          <p:cNvSpPr/>
          <p:nvPr/>
        </p:nvSpPr>
        <p:spPr>
          <a:xfrm>
            <a:off x="1266092" y="970670"/>
            <a:ext cx="9959926" cy="7005711"/>
          </a:xfrm>
          <a:prstGeom prst="round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2A2C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D842A1D1-B90F-524C-966C-BC0EC08ACBF7}"/>
              </a:ext>
            </a:extLst>
          </p:cNvPr>
          <p:cNvSpPr/>
          <p:nvPr/>
        </p:nvSpPr>
        <p:spPr>
          <a:xfrm>
            <a:off x="219868" y="171871"/>
            <a:ext cx="2213844" cy="2641668"/>
          </a:xfrm>
          <a:prstGeom prst="roundRect">
            <a:avLst/>
          </a:prstGeom>
          <a:solidFill>
            <a:srgbClr val="6A8640"/>
          </a:solidFill>
          <a:ln w="127000">
            <a:solidFill>
              <a:srgbClr val="B2A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2A2C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A16AB-0F13-E44A-A8F7-AE363029BF51}"/>
              </a:ext>
            </a:extLst>
          </p:cNvPr>
          <p:cNvSpPr txBox="1"/>
          <p:nvPr/>
        </p:nvSpPr>
        <p:spPr>
          <a:xfrm>
            <a:off x="-863344" y="-102744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B2A2C3"/>
                </a:solidFill>
                <a:latin typeface="Bahnschrift" panose="020B0502040204020203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4BDB3-F3CE-7844-9C83-C42F6584DB0A}"/>
              </a:ext>
            </a:extLst>
          </p:cNvPr>
          <p:cNvSpPr txBox="1"/>
          <p:nvPr/>
        </p:nvSpPr>
        <p:spPr>
          <a:xfrm>
            <a:off x="-212023" y="741647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B2A2C3"/>
                </a:solidFill>
                <a:latin typeface="Bahnschrift" panose="020B0502040204020203" pitchFamily="34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8D377-4C6A-644F-99CB-7FC2B3C9182D}"/>
              </a:ext>
            </a:extLst>
          </p:cNvPr>
          <p:cNvSpPr txBox="1"/>
          <p:nvPr/>
        </p:nvSpPr>
        <p:spPr>
          <a:xfrm>
            <a:off x="467874" y="1492705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B2A2C3"/>
                </a:solidFill>
                <a:latin typeface="Bahnschrift" panose="020B0502040204020203" pitchFamily="34" charset="0"/>
              </a:rPr>
              <a:t>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7FB19-7F99-9549-96F3-05241A372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456" y="171871"/>
            <a:ext cx="2162780" cy="25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06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382215" y="-2054127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3323387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rlow Semi Condensed" pitchFamily="2" charset="77"/>
              </a:rPr>
              <a:t>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rlow Semi Condensed" pitchFamily="2" charset="77"/>
              </a:rPr>
              <a:t>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rlow Semi Condensed" pitchFamily="2" charset="77"/>
              </a:rPr>
              <a:t>Contact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382215" y="-2054127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1518307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6A864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99891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33372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chemeClr val="tx1">
                  <a:lumMod val="85000"/>
                  <a:lumOff val="15000"/>
                </a:schemeClr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12291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4480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6A864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A8640"/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11158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chemeClr val="tx1">
                  <a:lumMod val="85000"/>
                  <a:lumOff val="15000"/>
                </a:schemeClr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82861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ABA221-0546-4703-ACEE-26DD0F4B68FE}"/>
              </a:ext>
            </a:extLst>
          </p:cNvPr>
          <p:cNvSpPr/>
          <p:nvPr/>
        </p:nvSpPr>
        <p:spPr>
          <a:xfrm>
            <a:off x="2615737" y="1512917"/>
            <a:ext cx="5275811" cy="3369425"/>
          </a:xfrm>
          <a:prstGeom prst="roundRect">
            <a:avLst/>
          </a:prstGeom>
          <a:solidFill>
            <a:srgbClr val="04663A"/>
          </a:solidFill>
          <a:ln w="76200">
            <a:solidFill>
              <a:srgbClr val="551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B7AB13F-E72B-408B-9256-CD5B59C8DF7F}"/>
              </a:ext>
            </a:extLst>
          </p:cNvPr>
          <p:cNvSpPr/>
          <p:nvPr/>
        </p:nvSpPr>
        <p:spPr>
          <a:xfrm rot="10800000">
            <a:off x="2709948" y="2089262"/>
            <a:ext cx="5087390" cy="1790007"/>
          </a:xfrm>
          <a:prstGeom prst="triangle">
            <a:avLst/>
          </a:prstGeom>
          <a:solidFill>
            <a:srgbClr val="04663A"/>
          </a:solidFill>
          <a:ln w="76200">
            <a:solidFill>
              <a:srgbClr val="551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EA7A3-F8C5-483C-9E8B-8A226D56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09" y="1074767"/>
            <a:ext cx="6131156" cy="9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9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4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4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chemeClr val="tx1">
                  <a:lumMod val="85000"/>
                  <a:lumOff val="15000"/>
                </a:schemeClr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386017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bg2"/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</a:t>
            </a:r>
            <a:r>
              <a:rPr lang="en-US" sz="2800" dirty="0">
                <a:solidFill>
                  <a:schemeClr val="bg2"/>
                </a:solidFill>
                <a:latin typeface="Barlow Semi Condensed" pitchFamily="2" charset="77"/>
              </a:rPr>
              <a:t>About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dirty="0">
                <a:solidFill>
                  <a:schemeClr val="bg2"/>
                </a:solidFill>
                <a:latin typeface="Barlow Semi Condensed" pitchFamily="2" charset="77"/>
              </a:rPr>
              <a:t>Resume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b="1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dirty="0">
                <a:solidFill>
                  <a:schemeClr val="bg2"/>
                </a:solidFill>
                <a:latin typeface="Barlow Semi Condensed" pitchFamily="2" charset="77"/>
              </a:rPr>
              <a:t>Contact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307535" y="-1909615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2282353" y="-1909615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4257170" y="-1909615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273298" y="154037"/>
            <a:ext cx="1151808" cy="1455134"/>
          </a:xfrm>
          <a:prstGeom prst="roundRect">
            <a:avLst/>
          </a:prstGeom>
          <a:solidFill>
            <a:srgbClr val="485696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6231986" y="-1901860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ECBBC-F392-B944-AE81-C53448BB028F}"/>
              </a:ext>
            </a:extLst>
          </p:cNvPr>
          <p:cNvSpPr/>
          <p:nvPr/>
        </p:nvSpPr>
        <p:spPr>
          <a:xfrm>
            <a:off x="8206802" y="-1909616"/>
            <a:ext cx="1823317" cy="1777627"/>
          </a:xfrm>
          <a:prstGeom prst="rect">
            <a:avLst/>
          </a:prstGeom>
          <a:solidFill>
            <a:srgbClr val="0D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0D3B66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1CAE2F-E491-3C4C-9F25-6B9DD7431A3B}"/>
              </a:ext>
            </a:extLst>
          </p:cNvPr>
          <p:cNvSpPr/>
          <p:nvPr/>
        </p:nvSpPr>
        <p:spPr>
          <a:xfrm>
            <a:off x="10181618" y="-1909617"/>
            <a:ext cx="1823317" cy="1777627"/>
          </a:xfrm>
          <a:prstGeom prst="rect">
            <a:avLst/>
          </a:prstGeom>
          <a:solidFill>
            <a:srgbClr val="485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485696</a:t>
            </a:r>
          </a:p>
        </p:txBody>
      </p:sp>
    </p:spTree>
    <p:extLst>
      <p:ext uri="{BB962C8B-B14F-4D97-AF65-F5344CB8AC3E}">
        <p14:creationId xmlns:p14="http://schemas.microsoft.com/office/powerpoint/2010/main" val="245751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3204508"/>
            <a:ext cx="4997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{Passionate software developer, driven to interconnect our world with mobile/embedded solutions}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1457764" y="-2061882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3432582" y="-2061882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5407399" y="-2061882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305956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382215" y="-2054127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3474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BF532-B14F-5445-942F-F7137058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05" y="1609171"/>
            <a:ext cx="2929615" cy="3486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8EE4C-258B-4040-A080-7CF49A3D7B41}"/>
              </a:ext>
            </a:extLst>
          </p:cNvPr>
          <p:cNvSpPr/>
          <p:nvPr/>
        </p:nvSpPr>
        <p:spPr>
          <a:xfrm>
            <a:off x="6096000" y="2694594"/>
            <a:ext cx="499727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solidFill>
                  <a:srgbClr val="FFD360"/>
                </a:solidFill>
                <a:latin typeface="Barlow" pitchFamily="2" charset="77"/>
              </a:rPr>
              <a:t>ABHITI VAISH</a:t>
            </a:r>
          </a:p>
          <a:p>
            <a:pPr algn="r"/>
            <a:r>
              <a:rPr lang="en-US" sz="3000" dirty="0">
                <a:solidFill>
                  <a:srgbClr val="688E33"/>
                </a:solidFill>
                <a:latin typeface="Barlow" pitchFamily="2" charset="77"/>
              </a:rPr>
              <a:t>{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" pitchFamily="2" charset="77"/>
              </a:rPr>
              <a:t>Passionate software developer, driven to interconnect our world with mobile/embedded solutions</a:t>
            </a:r>
            <a:r>
              <a:rPr lang="en-US" sz="3000" dirty="0">
                <a:solidFill>
                  <a:srgbClr val="688E33"/>
                </a:solidFill>
                <a:latin typeface="Barlow" pitchFamily="2" charset="77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B206B-D050-F34D-81A4-B0D2BFB12944}"/>
              </a:ext>
            </a:extLst>
          </p:cNvPr>
          <p:cNvSpPr/>
          <p:nvPr/>
        </p:nvSpPr>
        <p:spPr>
          <a:xfrm>
            <a:off x="67027" y="1859340"/>
            <a:ext cx="19747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About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Resume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</a:t>
            </a:r>
            <a:r>
              <a:rPr lang="en-US" sz="2800" dirty="0">
                <a:solidFill>
                  <a:srgbClr val="FFD360"/>
                </a:solidFill>
                <a:latin typeface="Barlow Semi Condensed" pitchFamily="2" charset="77"/>
              </a:rPr>
              <a:t>Projects</a:t>
            </a:r>
          </a:p>
          <a:p>
            <a:r>
              <a:rPr lang="en-US" sz="2800" b="1" i="1" dirty="0">
                <a:solidFill>
                  <a:srgbClr val="6A8640"/>
                </a:solidFill>
                <a:latin typeface="Barlow Semi Condensed" pitchFamily="2" charset="77"/>
              </a:rPr>
              <a:t>/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rlow Semi Condensed" pitchFamily="2" charset="77"/>
              </a:rPr>
              <a:t>    Contact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dirty="0"/>
              <a:t>FFD360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AE14F59-93C4-2F4B-B25C-91E650BDAF28}"/>
              </a:ext>
            </a:extLst>
          </p:cNvPr>
          <p:cNvSpPr/>
          <p:nvPr/>
        </p:nvSpPr>
        <p:spPr>
          <a:xfrm>
            <a:off x="273298" y="154037"/>
            <a:ext cx="1151808" cy="1455134"/>
          </a:xfrm>
          <a:prstGeom prst="roundRect">
            <a:avLst/>
          </a:prstGeom>
          <a:solidFill>
            <a:srgbClr val="B2A2C3"/>
          </a:solidFill>
          <a:ln w="762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rgbClr val="FFD360"/>
              </a:solidFill>
              <a:latin typeface="Barlow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BFD21-D083-5443-8501-50CD538CE30F}"/>
              </a:ext>
            </a:extLst>
          </p:cNvPr>
          <p:cNvSpPr txBox="1"/>
          <p:nvPr/>
        </p:nvSpPr>
        <p:spPr>
          <a:xfrm>
            <a:off x="275103" y="64392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435E7-8F5C-F044-9121-3D15A4F471F3}"/>
              </a:ext>
            </a:extLst>
          </p:cNvPr>
          <p:cNvSpPr txBox="1"/>
          <p:nvPr/>
        </p:nvSpPr>
        <p:spPr>
          <a:xfrm>
            <a:off x="588532" y="448176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5FEDC-930E-6F43-A69A-2BD657E810C6}"/>
              </a:ext>
            </a:extLst>
          </p:cNvPr>
          <p:cNvSpPr txBox="1"/>
          <p:nvPr/>
        </p:nvSpPr>
        <p:spPr>
          <a:xfrm>
            <a:off x="919853" y="831961"/>
            <a:ext cx="52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3385047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3291591" y="12740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3493827" y="13101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3510141" y="31323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3634478" y="37327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3973463" y="24839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4278403" y="30093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4612943" y="17197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4971958" y="2156439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5236095" y="14876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3057099" y="13647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88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91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3510141" y="31323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3634478" y="37327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3973463" y="24839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4278403" y="30093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4612943" y="17197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4985776" y="2183642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5236095" y="14876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3291591" y="12740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3493827" y="13101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3057099" y="13647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E71E5-6123-1E4C-B611-68EC97DED056}"/>
              </a:ext>
            </a:extLst>
          </p:cNvPr>
          <p:cNvSpPr txBox="1"/>
          <p:nvPr/>
        </p:nvSpPr>
        <p:spPr>
          <a:xfrm>
            <a:off x="3504779" y="4440754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FFD360"/>
                </a:solidFill>
                <a:latin typeface="Barlow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1900646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3510141" y="31323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3634478" y="37327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3973463" y="24839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4278403" y="30093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4612943" y="17197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4985776" y="2183642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5236095" y="14876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3291591" y="12740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3493827" y="13101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3057099" y="13647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E71E5-6123-1E4C-B611-68EC97DED056}"/>
              </a:ext>
            </a:extLst>
          </p:cNvPr>
          <p:cNvSpPr txBox="1"/>
          <p:nvPr/>
        </p:nvSpPr>
        <p:spPr>
          <a:xfrm>
            <a:off x="3504779" y="4440754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FFD360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FFD360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4142944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1833741" y="29799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1958078" y="35803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2297063" y="23315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2602003" y="28569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2936543" y="15673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3309376" y="2031242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3559695" y="13352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1615191" y="11216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1817427" y="11577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1380699" y="12123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E71E5-6123-1E4C-B611-68EC97DED056}"/>
              </a:ext>
            </a:extLst>
          </p:cNvPr>
          <p:cNvSpPr txBox="1"/>
          <p:nvPr/>
        </p:nvSpPr>
        <p:spPr>
          <a:xfrm>
            <a:off x="1828379" y="4288354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FFD360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FFD360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221556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rgbClr val="FFE9B0"/>
            </a:gs>
            <a:gs pos="2000">
              <a:schemeClr val="accent4">
                <a:lumMod val="0"/>
                <a:lumOff val="100000"/>
                <a:alpha val="98000"/>
              </a:schemeClr>
            </a:gs>
            <a:gs pos="54000">
              <a:srgbClr val="FFDE88">
                <a:alpha val="46000"/>
              </a:srgbClr>
            </a:gs>
            <a:gs pos="87000">
              <a:schemeClr val="accent4">
                <a:lumMod val="100000"/>
                <a:alpha val="1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1837131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rgbClr val="FFEAB4">
                <a:alpha val="16000"/>
              </a:srgbClr>
            </a:gs>
            <a:gs pos="0">
              <a:schemeClr val="accent4">
                <a:lumMod val="0"/>
                <a:lumOff val="100000"/>
                <a:alpha val="63000"/>
              </a:schemeClr>
            </a:gs>
            <a:gs pos="69000">
              <a:schemeClr val="accent4">
                <a:lumMod val="95000"/>
                <a:lumOff val="5000"/>
              </a:schemeClr>
            </a:gs>
            <a:gs pos="100000">
              <a:srgbClr val="FFD36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287803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1ADFCB-2134-4256-A34B-FBD298F7A285}"/>
              </a:ext>
            </a:extLst>
          </p:cNvPr>
          <p:cNvSpPr/>
          <p:nvPr/>
        </p:nvSpPr>
        <p:spPr>
          <a:xfrm>
            <a:off x="2078182" y="642851"/>
            <a:ext cx="2931622" cy="5580611"/>
          </a:xfrm>
          <a:prstGeom prst="roundRect">
            <a:avLst/>
          </a:prstGeom>
          <a:solidFill>
            <a:srgbClr val="04663A"/>
          </a:solidFill>
          <a:ln w="76200">
            <a:solidFill>
              <a:srgbClr val="551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0F2528-AFA0-47EB-820D-9F98491D143C}"/>
              </a:ext>
            </a:extLst>
          </p:cNvPr>
          <p:cNvCxnSpPr/>
          <p:nvPr/>
        </p:nvCxnSpPr>
        <p:spPr>
          <a:xfrm>
            <a:off x="3053542" y="908858"/>
            <a:ext cx="942109" cy="0"/>
          </a:xfrm>
          <a:prstGeom prst="line">
            <a:avLst/>
          </a:prstGeom>
          <a:ln w="76200">
            <a:solidFill>
              <a:srgbClr val="551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127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35000">
              <a:schemeClr val="accent1">
                <a:lumMod val="45000"/>
                <a:lumOff val="55000"/>
                <a:alpha val="6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1726783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rgbClr val="CBC1D7">
                <a:alpha val="43000"/>
              </a:srgbClr>
            </a:gs>
            <a:gs pos="0">
              <a:schemeClr val="accent1">
                <a:lumMod val="40000"/>
                <a:lumOff val="60000"/>
                <a:alpha val="0"/>
              </a:schemeClr>
            </a:gs>
            <a:gs pos="59000">
              <a:schemeClr val="accent1">
                <a:lumMod val="95000"/>
                <a:lumOff val="5000"/>
                <a:alpha val="73000"/>
              </a:schemeClr>
            </a:gs>
            <a:gs pos="85000">
              <a:schemeClr val="accent1">
                <a:lumMod val="60000"/>
                <a:alpha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</p:spTree>
    <p:extLst>
      <p:ext uri="{BB962C8B-B14F-4D97-AF65-F5344CB8AC3E}">
        <p14:creationId xmlns:p14="http://schemas.microsoft.com/office/powerpoint/2010/main" val="77355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DF240-7102-EF4D-B836-0AE8BF1A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69192">
            <a:off x="1152024" y="2419083"/>
            <a:ext cx="4589947" cy="25795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CD433-9406-B14F-9411-4EAD149F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64490">
            <a:off x="6841901" y="2273548"/>
            <a:ext cx="4843924" cy="2678494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5D25E74-A000-2949-B805-CE6ABDC8C3D4}"/>
              </a:ext>
            </a:extLst>
          </p:cNvPr>
          <p:cNvSpPr/>
          <p:nvPr/>
        </p:nvSpPr>
        <p:spPr>
          <a:xfrm>
            <a:off x="2195691" y="3979887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3E42492-C14C-2243-A48A-E909FF47B47E}"/>
              </a:ext>
            </a:extLst>
          </p:cNvPr>
          <p:cNvSpPr/>
          <p:nvPr/>
        </p:nvSpPr>
        <p:spPr>
          <a:xfrm>
            <a:off x="2320028" y="4580364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414CCAB-17BE-1E48-8C03-F66275B020C5}"/>
              </a:ext>
            </a:extLst>
          </p:cNvPr>
          <p:cNvSpPr/>
          <p:nvPr/>
        </p:nvSpPr>
        <p:spPr>
          <a:xfrm>
            <a:off x="2659013" y="3331571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4A96CA-2E28-CE4F-AF06-542D707232A1}"/>
              </a:ext>
            </a:extLst>
          </p:cNvPr>
          <p:cNvSpPr/>
          <p:nvPr/>
        </p:nvSpPr>
        <p:spPr>
          <a:xfrm>
            <a:off x="2963953" y="3856894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ABD63-F34C-EF41-B2D1-82F9BEE4A30C}"/>
              </a:ext>
            </a:extLst>
          </p:cNvPr>
          <p:cNvSpPr/>
          <p:nvPr/>
        </p:nvSpPr>
        <p:spPr>
          <a:xfrm>
            <a:off x="3298493" y="2567297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CB3A195-667A-CF4A-9F88-13096BB5A18A}"/>
              </a:ext>
            </a:extLst>
          </p:cNvPr>
          <p:cNvSpPr/>
          <p:nvPr/>
        </p:nvSpPr>
        <p:spPr>
          <a:xfrm>
            <a:off x="3671326" y="3031228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53A82D0-118E-1744-B126-45914B4B6607}"/>
              </a:ext>
            </a:extLst>
          </p:cNvPr>
          <p:cNvSpPr/>
          <p:nvPr/>
        </p:nvSpPr>
        <p:spPr>
          <a:xfrm>
            <a:off x="3921645" y="2335192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E21BDB-0303-D049-B971-8E14C33BFE2D}"/>
              </a:ext>
            </a:extLst>
          </p:cNvPr>
          <p:cNvSpPr/>
          <p:nvPr/>
        </p:nvSpPr>
        <p:spPr>
          <a:xfrm>
            <a:off x="1977141" y="2121678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A8F9AE8-E03C-BE42-927D-5085BBEDFE89}"/>
              </a:ext>
            </a:extLst>
          </p:cNvPr>
          <p:cNvSpPr/>
          <p:nvPr/>
        </p:nvSpPr>
        <p:spPr>
          <a:xfrm>
            <a:off x="2179377" y="2157771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CA54C6E-D091-4A4B-92B9-B658849EF51F}"/>
              </a:ext>
            </a:extLst>
          </p:cNvPr>
          <p:cNvSpPr/>
          <p:nvPr/>
        </p:nvSpPr>
        <p:spPr>
          <a:xfrm>
            <a:off x="1742649" y="2212362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A6E0D-EBDF-F340-97EB-C12CAF5B540D}"/>
              </a:ext>
            </a:extLst>
          </p:cNvPr>
          <p:cNvSpPr txBox="1"/>
          <p:nvPr/>
        </p:nvSpPr>
        <p:spPr>
          <a:xfrm>
            <a:off x="2190329" y="5288340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VAISH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932F3EA-9B1B-0F42-977B-8D58C220E933}"/>
              </a:ext>
            </a:extLst>
          </p:cNvPr>
          <p:cNvSpPr/>
          <p:nvPr/>
        </p:nvSpPr>
        <p:spPr>
          <a:xfrm>
            <a:off x="8206667" y="4061889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BE34210-2E51-924F-9954-C87C9365CD97}"/>
              </a:ext>
            </a:extLst>
          </p:cNvPr>
          <p:cNvSpPr/>
          <p:nvPr/>
        </p:nvSpPr>
        <p:spPr>
          <a:xfrm>
            <a:off x="8331004" y="4662366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EBDCE14-404D-2943-9F89-1BE8C99CE61B}"/>
              </a:ext>
            </a:extLst>
          </p:cNvPr>
          <p:cNvSpPr/>
          <p:nvPr/>
        </p:nvSpPr>
        <p:spPr>
          <a:xfrm>
            <a:off x="8669989" y="3413573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2525FB2-830C-2044-9F0A-BB058D0F41C5}"/>
              </a:ext>
            </a:extLst>
          </p:cNvPr>
          <p:cNvSpPr/>
          <p:nvPr/>
        </p:nvSpPr>
        <p:spPr>
          <a:xfrm>
            <a:off x="8974929" y="3938896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73507C3-D2D0-B74D-87E6-5B34D631DADC}"/>
              </a:ext>
            </a:extLst>
          </p:cNvPr>
          <p:cNvSpPr/>
          <p:nvPr/>
        </p:nvSpPr>
        <p:spPr>
          <a:xfrm>
            <a:off x="9309469" y="2649299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E99908-A785-7747-A446-7DE0E07CD270}"/>
              </a:ext>
            </a:extLst>
          </p:cNvPr>
          <p:cNvSpPr/>
          <p:nvPr/>
        </p:nvSpPr>
        <p:spPr>
          <a:xfrm>
            <a:off x="9682302" y="3113230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DA17366-B358-234B-98D8-CE8E4808C6B5}"/>
              </a:ext>
            </a:extLst>
          </p:cNvPr>
          <p:cNvSpPr/>
          <p:nvPr/>
        </p:nvSpPr>
        <p:spPr>
          <a:xfrm>
            <a:off x="9932621" y="2417194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3A99BC8-B7D3-9443-8271-2EC990EA7FDA}"/>
              </a:ext>
            </a:extLst>
          </p:cNvPr>
          <p:cNvSpPr/>
          <p:nvPr/>
        </p:nvSpPr>
        <p:spPr>
          <a:xfrm>
            <a:off x="7988117" y="2203680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54BC19E-DB40-7A44-A3D3-AC541CCC7525}"/>
              </a:ext>
            </a:extLst>
          </p:cNvPr>
          <p:cNvSpPr/>
          <p:nvPr/>
        </p:nvSpPr>
        <p:spPr>
          <a:xfrm>
            <a:off x="8190353" y="2239773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5D11A7-5E45-FA46-88EC-F6B4934235F1}"/>
              </a:ext>
            </a:extLst>
          </p:cNvPr>
          <p:cNvSpPr/>
          <p:nvPr/>
        </p:nvSpPr>
        <p:spPr>
          <a:xfrm>
            <a:off x="7753625" y="2294364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20DC6-30E5-BF44-81CA-D70CCC1331A4}"/>
              </a:ext>
            </a:extLst>
          </p:cNvPr>
          <p:cNvSpPr txBox="1"/>
          <p:nvPr/>
        </p:nvSpPr>
        <p:spPr>
          <a:xfrm>
            <a:off x="8201305" y="5370342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3941788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2098078-4A18-524B-9F7D-15336D89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3395">
            <a:off x="6884414" y="2571459"/>
            <a:ext cx="4271112" cy="23665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69A9AE-7120-D549-A105-6835EA6A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82417">
            <a:off x="1006791" y="2311717"/>
            <a:ext cx="4403369" cy="2476437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5D25E74-A000-2949-B805-CE6ABDC8C3D4}"/>
              </a:ext>
            </a:extLst>
          </p:cNvPr>
          <p:cNvSpPr/>
          <p:nvPr/>
        </p:nvSpPr>
        <p:spPr>
          <a:xfrm>
            <a:off x="2195691" y="3979887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3E42492-C14C-2243-A48A-E909FF47B47E}"/>
              </a:ext>
            </a:extLst>
          </p:cNvPr>
          <p:cNvSpPr/>
          <p:nvPr/>
        </p:nvSpPr>
        <p:spPr>
          <a:xfrm>
            <a:off x="2320028" y="4580364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414CCAB-17BE-1E48-8C03-F66275B020C5}"/>
              </a:ext>
            </a:extLst>
          </p:cNvPr>
          <p:cNvSpPr/>
          <p:nvPr/>
        </p:nvSpPr>
        <p:spPr>
          <a:xfrm>
            <a:off x="2659013" y="3331571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4A96CA-2E28-CE4F-AF06-542D707232A1}"/>
              </a:ext>
            </a:extLst>
          </p:cNvPr>
          <p:cNvSpPr/>
          <p:nvPr/>
        </p:nvSpPr>
        <p:spPr>
          <a:xfrm>
            <a:off x="2963953" y="3856894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ABD63-F34C-EF41-B2D1-82F9BEE4A30C}"/>
              </a:ext>
            </a:extLst>
          </p:cNvPr>
          <p:cNvSpPr/>
          <p:nvPr/>
        </p:nvSpPr>
        <p:spPr>
          <a:xfrm>
            <a:off x="3298493" y="2567297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CB3A195-667A-CF4A-9F88-13096BB5A18A}"/>
              </a:ext>
            </a:extLst>
          </p:cNvPr>
          <p:cNvSpPr/>
          <p:nvPr/>
        </p:nvSpPr>
        <p:spPr>
          <a:xfrm>
            <a:off x="3671326" y="3031228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53A82D0-118E-1744-B126-45914B4B6607}"/>
              </a:ext>
            </a:extLst>
          </p:cNvPr>
          <p:cNvSpPr/>
          <p:nvPr/>
        </p:nvSpPr>
        <p:spPr>
          <a:xfrm>
            <a:off x="3921645" y="2335192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E21BDB-0303-D049-B971-8E14C33BFE2D}"/>
              </a:ext>
            </a:extLst>
          </p:cNvPr>
          <p:cNvSpPr/>
          <p:nvPr/>
        </p:nvSpPr>
        <p:spPr>
          <a:xfrm>
            <a:off x="1977141" y="2121678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A8F9AE8-E03C-BE42-927D-5085BBEDFE89}"/>
              </a:ext>
            </a:extLst>
          </p:cNvPr>
          <p:cNvSpPr/>
          <p:nvPr/>
        </p:nvSpPr>
        <p:spPr>
          <a:xfrm>
            <a:off x="2179377" y="2157771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CA54C6E-D091-4A4B-92B9-B658849EF51F}"/>
              </a:ext>
            </a:extLst>
          </p:cNvPr>
          <p:cNvSpPr/>
          <p:nvPr/>
        </p:nvSpPr>
        <p:spPr>
          <a:xfrm>
            <a:off x="1742649" y="2212362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A6E0D-EBDF-F340-97EB-C12CAF5B540D}"/>
              </a:ext>
            </a:extLst>
          </p:cNvPr>
          <p:cNvSpPr txBox="1"/>
          <p:nvPr/>
        </p:nvSpPr>
        <p:spPr>
          <a:xfrm>
            <a:off x="2190329" y="5288340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VAISH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932F3EA-9B1B-0F42-977B-8D58C220E933}"/>
              </a:ext>
            </a:extLst>
          </p:cNvPr>
          <p:cNvSpPr/>
          <p:nvPr/>
        </p:nvSpPr>
        <p:spPr>
          <a:xfrm>
            <a:off x="8206667" y="4061889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BE34210-2E51-924F-9954-C87C9365CD97}"/>
              </a:ext>
            </a:extLst>
          </p:cNvPr>
          <p:cNvSpPr/>
          <p:nvPr/>
        </p:nvSpPr>
        <p:spPr>
          <a:xfrm>
            <a:off x="8331004" y="4662366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EBDCE14-404D-2943-9F89-1BE8C99CE61B}"/>
              </a:ext>
            </a:extLst>
          </p:cNvPr>
          <p:cNvSpPr/>
          <p:nvPr/>
        </p:nvSpPr>
        <p:spPr>
          <a:xfrm>
            <a:off x="8669989" y="3413573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2525FB2-830C-2044-9F0A-BB058D0F41C5}"/>
              </a:ext>
            </a:extLst>
          </p:cNvPr>
          <p:cNvSpPr/>
          <p:nvPr/>
        </p:nvSpPr>
        <p:spPr>
          <a:xfrm>
            <a:off x="8974929" y="3938896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73507C3-D2D0-B74D-87E6-5B34D631DADC}"/>
              </a:ext>
            </a:extLst>
          </p:cNvPr>
          <p:cNvSpPr/>
          <p:nvPr/>
        </p:nvSpPr>
        <p:spPr>
          <a:xfrm>
            <a:off x="9309469" y="2649299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E99908-A785-7747-A446-7DE0E07CD270}"/>
              </a:ext>
            </a:extLst>
          </p:cNvPr>
          <p:cNvSpPr/>
          <p:nvPr/>
        </p:nvSpPr>
        <p:spPr>
          <a:xfrm>
            <a:off x="9682302" y="3113230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DA17366-B358-234B-98D8-CE8E4808C6B5}"/>
              </a:ext>
            </a:extLst>
          </p:cNvPr>
          <p:cNvSpPr/>
          <p:nvPr/>
        </p:nvSpPr>
        <p:spPr>
          <a:xfrm>
            <a:off x="9932621" y="2417194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3A99BC8-B7D3-9443-8271-2EC990EA7FDA}"/>
              </a:ext>
            </a:extLst>
          </p:cNvPr>
          <p:cNvSpPr/>
          <p:nvPr/>
        </p:nvSpPr>
        <p:spPr>
          <a:xfrm>
            <a:off x="7988117" y="2203680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54BC19E-DB40-7A44-A3D3-AC541CCC7525}"/>
              </a:ext>
            </a:extLst>
          </p:cNvPr>
          <p:cNvSpPr/>
          <p:nvPr/>
        </p:nvSpPr>
        <p:spPr>
          <a:xfrm>
            <a:off x="8190353" y="2239773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5D11A7-5E45-FA46-88EC-F6B4934235F1}"/>
              </a:ext>
            </a:extLst>
          </p:cNvPr>
          <p:cNvSpPr/>
          <p:nvPr/>
        </p:nvSpPr>
        <p:spPr>
          <a:xfrm>
            <a:off x="7753625" y="2294364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20DC6-30E5-BF44-81CA-D70CCC1331A4}"/>
              </a:ext>
            </a:extLst>
          </p:cNvPr>
          <p:cNvSpPr txBox="1"/>
          <p:nvPr/>
        </p:nvSpPr>
        <p:spPr>
          <a:xfrm>
            <a:off x="8201305" y="5370342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2669623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FAF766B-9B58-6342-B0D9-0C927DF6A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50328">
            <a:off x="7764776" y="3591975"/>
            <a:ext cx="4113442" cy="10348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B2FC8C-13F2-0249-8823-9773F991F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77413">
            <a:off x="7312440" y="2856929"/>
            <a:ext cx="3563944" cy="10025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32F905-61B5-7F49-B979-2740DC24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995867">
            <a:off x="1586514" y="3670086"/>
            <a:ext cx="4113442" cy="10348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69A9AE-7120-D549-A105-6835EA6A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82417">
            <a:off x="1402811" y="2594848"/>
            <a:ext cx="3563944" cy="100255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5D25E74-A000-2949-B805-CE6ABDC8C3D4}"/>
              </a:ext>
            </a:extLst>
          </p:cNvPr>
          <p:cNvSpPr/>
          <p:nvPr/>
        </p:nvSpPr>
        <p:spPr>
          <a:xfrm>
            <a:off x="2195691" y="3979887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3E42492-C14C-2243-A48A-E909FF47B47E}"/>
              </a:ext>
            </a:extLst>
          </p:cNvPr>
          <p:cNvSpPr/>
          <p:nvPr/>
        </p:nvSpPr>
        <p:spPr>
          <a:xfrm>
            <a:off x="2320028" y="4580364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414CCAB-17BE-1E48-8C03-F66275B020C5}"/>
              </a:ext>
            </a:extLst>
          </p:cNvPr>
          <p:cNvSpPr/>
          <p:nvPr/>
        </p:nvSpPr>
        <p:spPr>
          <a:xfrm>
            <a:off x="2659013" y="3331571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4A96CA-2E28-CE4F-AF06-542D707232A1}"/>
              </a:ext>
            </a:extLst>
          </p:cNvPr>
          <p:cNvSpPr/>
          <p:nvPr/>
        </p:nvSpPr>
        <p:spPr>
          <a:xfrm>
            <a:off x="2963953" y="3856894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0ABD63-F34C-EF41-B2D1-82F9BEE4A30C}"/>
              </a:ext>
            </a:extLst>
          </p:cNvPr>
          <p:cNvSpPr/>
          <p:nvPr/>
        </p:nvSpPr>
        <p:spPr>
          <a:xfrm>
            <a:off x="3298493" y="2567297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CB3A195-667A-CF4A-9F88-13096BB5A18A}"/>
              </a:ext>
            </a:extLst>
          </p:cNvPr>
          <p:cNvSpPr/>
          <p:nvPr/>
        </p:nvSpPr>
        <p:spPr>
          <a:xfrm>
            <a:off x="3671326" y="3031228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53A82D0-118E-1744-B126-45914B4B6607}"/>
              </a:ext>
            </a:extLst>
          </p:cNvPr>
          <p:cNvSpPr/>
          <p:nvPr/>
        </p:nvSpPr>
        <p:spPr>
          <a:xfrm>
            <a:off x="3921645" y="2335192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E21BDB-0303-D049-B971-8E14C33BFE2D}"/>
              </a:ext>
            </a:extLst>
          </p:cNvPr>
          <p:cNvSpPr/>
          <p:nvPr/>
        </p:nvSpPr>
        <p:spPr>
          <a:xfrm>
            <a:off x="1977141" y="2121678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A8F9AE8-E03C-BE42-927D-5085BBEDFE89}"/>
              </a:ext>
            </a:extLst>
          </p:cNvPr>
          <p:cNvSpPr/>
          <p:nvPr/>
        </p:nvSpPr>
        <p:spPr>
          <a:xfrm>
            <a:off x="2179377" y="2157771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CA54C6E-D091-4A4B-92B9-B658849EF51F}"/>
              </a:ext>
            </a:extLst>
          </p:cNvPr>
          <p:cNvSpPr/>
          <p:nvPr/>
        </p:nvSpPr>
        <p:spPr>
          <a:xfrm>
            <a:off x="1742649" y="2212362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A6E0D-EBDF-F340-97EB-C12CAF5B540D}"/>
              </a:ext>
            </a:extLst>
          </p:cNvPr>
          <p:cNvSpPr txBox="1"/>
          <p:nvPr/>
        </p:nvSpPr>
        <p:spPr>
          <a:xfrm>
            <a:off x="2190329" y="5288340"/>
            <a:ext cx="22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4800" b="1" dirty="0">
                <a:solidFill>
                  <a:srgbClr val="262626"/>
                </a:solidFill>
                <a:latin typeface="Barlow ExtraBold" pitchFamily="2" charset="77"/>
              </a:rPr>
              <a:t>VAISH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932F3EA-9B1B-0F42-977B-8D58C220E933}"/>
              </a:ext>
            </a:extLst>
          </p:cNvPr>
          <p:cNvSpPr/>
          <p:nvPr/>
        </p:nvSpPr>
        <p:spPr>
          <a:xfrm>
            <a:off x="8206667" y="4061889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BE34210-2E51-924F-9954-C87C9365CD97}"/>
              </a:ext>
            </a:extLst>
          </p:cNvPr>
          <p:cNvSpPr/>
          <p:nvPr/>
        </p:nvSpPr>
        <p:spPr>
          <a:xfrm>
            <a:off x="8331004" y="4662366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EBDCE14-404D-2943-9F89-1BE8C99CE61B}"/>
              </a:ext>
            </a:extLst>
          </p:cNvPr>
          <p:cNvSpPr/>
          <p:nvPr/>
        </p:nvSpPr>
        <p:spPr>
          <a:xfrm>
            <a:off x="8669989" y="3413573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2525FB2-830C-2044-9F0A-BB058D0F41C5}"/>
              </a:ext>
            </a:extLst>
          </p:cNvPr>
          <p:cNvSpPr/>
          <p:nvPr/>
        </p:nvSpPr>
        <p:spPr>
          <a:xfrm>
            <a:off x="8974929" y="3938896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73507C3-D2D0-B74D-87E6-5B34D631DADC}"/>
              </a:ext>
            </a:extLst>
          </p:cNvPr>
          <p:cNvSpPr/>
          <p:nvPr/>
        </p:nvSpPr>
        <p:spPr>
          <a:xfrm>
            <a:off x="9309469" y="2649299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E99908-A785-7747-A446-7DE0E07CD270}"/>
              </a:ext>
            </a:extLst>
          </p:cNvPr>
          <p:cNvSpPr/>
          <p:nvPr/>
        </p:nvSpPr>
        <p:spPr>
          <a:xfrm>
            <a:off x="9682302" y="3113230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DA17366-B358-234B-98D8-CE8E4808C6B5}"/>
              </a:ext>
            </a:extLst>
          </p:cNvPr>
          <p:cNvSpPr/>
          <p:nvPr/>
        </p:nvSpPr>
        <p:spPr>
          <a:xfrm>
            <a:off x="9932621" y="2417194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3A99BC8-B7D3-9443-8271-2EC990EA7FDA}"/>
              </a:ext>
            </a:extLst>
          </p:cNvPr>
          <p:cNvSpPr/>
          <p:nvPr/>
        </p:nvSpPr>
        <p:spPr>
          <a:xfrm>
            <a:off x="7988117" y="2203680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54BC19E-DB40-7A44-A3D3-AC541CCC7525}"/>
              </a:ext>
            </a:extLst>
          </p:cNvPr>
          <p:cNvSpPr/>
          <p:nvPr/>
        </p:nvSpPr>
        <p:spPr>
          <a:xfrm>
            <a:off x="8190353" y="2239773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5D11A7-5E45-FA46-88EC-F6B4934235F1}"/>
              </a:ext>
            </a:extLst>
          </p:cNvPr>
          <p:cNvSpPr/>
          <p:nvPr/>
        </p:nvSpPr>
        <p:spPr>
          <a:xfrm>
            <a:off x="7753625" y="2294364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20DC6-30E5-BF44-81CA-D70CCC1331A4}"/>
              </a:ext>
            </a:extLst>
          </p:cNvPr>
          <p:cNvSpPr txBox="1"/>
          <p:nvPr/>
        </p:nvSpPr>
        <p:spPr>
          <a:xfrm>
            <a:off x="7945310" y="5190839"/>
            <a:ext cx="2623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VAISH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2F4759-F7F2-2C4B-8068-D007A5EB0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77895">
            <a:off x="8609656" y="1689477"/>
            <a:ext cx="2035922" cy="596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31F633-7BF7-EC46-9BFC-356D7BAC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557930" flipV="1">
            <a:off x="9828392" y="3243494"/>
            <a:ext cx="2631797" cy="6862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9EB3D51-A32D-AF41-B3DE-0AEA2803D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4020" flipV="1">
            <a:off x="10797132" y="2447739"/>
            <a:ext cx="1156215" cy="6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50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378A9-5347-1C44-BFA2-A9619E84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59561">
            <a:off x="6822766" y="2026783"/>
            <a:ext cx="3984928" cy="1932851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9932F3EA-9B1B-0F42-977B-8D58C220E933}"/>
              </a:ext>
            </a:extLst>
          </p:cNvPr>
          <p:cNvSpPr/>
          <p:nvPr/>
        </p:nvSpPr>
        <p:spPr>
          <a:xfrm>
            <a:off x="7754450" y="3291666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BE34210-2E51-924F-9954-C87C9365CD97}"/>
              </a:ext>
            </a:extLst>
          </p:cNvPr>
          <p:cNvSpPr/>
          <p:nvPr/>
        </p:nvSpPr>
        <p:spPr>
          <a:xfrm>
            <a:off x="7878787" y="3892143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EBDCE14-404D-2943-9F89-1BE8C99CE61B}"/>
              </a:ext>
            </a:extLst>
          </p:cNvPr>
          <p:cNvSpPr/>
          <p:nvPr/>
        </p:nvSpPr>
        <p:spPr>
          <a:xfrm>
            <a:off x="8217772" y="2643350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2525FB2-830C-2044-9F0A-BB058D0F41C5}"/>
              </a:ext>
            </a:extLst>
          </p:cNvPr>
          <p:cNvSpPr/>
          <p:nvPr/>
        </p:nvSpPr>
        <p:spPr>
          <a:xfrm>
            <a:off x="8522712" y="3168673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73507C3-D2D0-B74D-87E6-5B34D631DADC}"/>
              </a:ext>
            </a:extLst>
          </p:cNvPr>
          <p:cNvSpPr/>
          <p:nvPr/>
        </p:nvSpPr>
        <p:spPr>
          <a:xfrm>
            <a:off x="8857252" y="1879076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E99908-A785-7747-A446-7DE0E07CD270}"/>
              </a:ext>
            </a:extLst>
          </p:cNvPr>
          <p:cNvSpPr/>
          <p:nvPr/>
        </p:nvSpPr>
        <p:spPr>
          <a:xfrm>
            <a:off x="9230085" y="2343007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DA17366-B358-234B-98D8-CE8E4808C6B5}"/>
              </a:ext>
            </a:extLst>
          </p:cNvPr>
          <p:cNvSpPr/>
          <p:nvPr/>
        </p:nvSpPr>
        <p:spPr>
          <a:xfrm>
            <a:off x="9480404" y="1646971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3A99BC8-B7D3-9443-8271-2EC990EA7FDA}"/>
              </a:ext>
            </a:extLst>
          </p:cNvPr>
          <p:cNvSpPr/>
          <p:nvPr/>
        </p:nvSpPr>
        <p:spPr>
          <a:xfrm>
            <a:off x="7535900" y="1433457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54BC19E-DB40-7A44-A3D3-AC541CCC7525}"/>
              </a:ext>
            </a:extLst>
          </p:cNvPr>
          <p:cNvSpPr/>
          <p:nvPr/>
        </p:nvSpPr>
        <p:spPr>
          <a:xfrm>
            <a:off x="7738136" y="1469550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5D11A7-5E45-FA46-88EC-F6B4934235F1}"/>
              </a:ext>
            </a:extLst>
          </p:cNvPr>
          <p:cNvSpPr/>
          <p:nvPr/>
        </p:nvSpPr>
        <p:spPr>
          <a:xfrm>
            <a:off x="7301408" y="1524141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72362E-8899-6E47-8237-6676981B1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77413">
            <a:off x="958589" y="2536405"/>
            <a:ext cx="4282678" cy="2115719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CC968F17-8E37-3E49-B098-4FE5268CD5AE}"/>
              </a:ext>
            </a:extLst>
          </p:cNvPr>
          <p:cNvSpPr/>
          <p:nvPr/>
        </p:nvSpPr>
        <p:spPr>
          <a:xfrm>
            <a:off x="1958373" y="3898969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63A1B61-07A9-7D45-9B58-F0040539A624}"/>
              </a:ext>
            </a:extLst>
          </p:cNvPr>
          <p:cNvSpPr/>
          <p:nvPr/>
        </p:nvSpPr>
        <p:spPr>
          <a:xfrm>
            <a:off x="2082710" y="4499446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40EB720-0856-BF4A-81F1-C16BB1C0F1B4}"/>
              </a:ext>
            </a:extLst>
          </p:cNvPr>
          <p:cNvSpPr/>
          <p:nvPr/>
        </p:nvSpPr>
        <p:spPr>
          <a:xfrm>
            <a:off x="2421695" y="3250653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C79DBDBF-1890-F441-AD68-A2E9C5D3496B}"/>
              </a:ext>
            </a:extLst>
          </p:cNvPr>
          <p:cNvSpPr/>
          <p:nvPr/>
        </p:nvSpPr>
        <p:spPr>
          <a:xfrm>
            <a:off x="2726635" y="3775976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6F925683-923F-2C47-A583-B2F4AF9B06CF}"/>
              </a:ext>
            </a:extLst>
          </p:cNvPr>
          <p:cNvSpPr/>
          <p:nvPr/>
        </p:nvSpPr>
        <p:spPr>
          <a:xfrm>
            <a:off x="3061175" y="2486379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32EF7A0E-4142-2F4E-A059-6AE75AFA0B9C}"/>
              </a:ext>
            </a:extLst>
          </p:cNvPr>
          <p:cNvSpPr/>
          <p:nvPr/>
        </p:nvSpPr>
        <p:spPr>
          <a:xfrm>
            <a:off x="3434008" y="2950310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9105B8A6-D2A6-B640-BE95-099D7F2132E7}"/>
              </a:ext>
            </a:extLst>
          </p:cNvPr>
          <p:cNvSpPr/>
          <p:nvPr/>
        </p:nvSpPr>
        <p:spPr>
          <a:xfrm>
            <a:off x="3684327" y="2254274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DE2E30F-9569-5F4E-AF70-2D37ADE181C5}"/>
              </a:ext>
            </a:extLst>
          </p:cNvPr>
          <p:cNvSpPr/>
          <p:nvPr/>
        </p:nvSpPr>
        <p:spPr>
          <a:xfrm>
            <a:off x="1739823" y="2040760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D9E3C48-C706-EC4A-B78C-F182B1AFA599}"/>
              </a:ext>
            </a:extLst>
          </p:cNvPr>
          <p:cNvSpPr/>
          <p:nvPr/>
        </p:nvSpPr>
        <p:spPr>
          <a:xfrm>
            <a:off x="1942059" y="2076853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A865F31-03F2-7D49-91B7-756360934354}"/>
              </a:ext>
            </a:extLst>
          </p:cNvPr>
          <p:cNvSpPr/>
          <p:nvPr/>
        </p:nvSpPr>
        <p:spPr>
          <a:xfrm>
            <a:off x="1505331" y="2131444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A92745-4910-D142-A430-EDD2725A8C94}"/>
              </a:ext>
            </a:extLst>
          </p:cNvPr>
          <p:cNvSpPr txBox="1"/>
          <p:nvPr/>
        </p:nvSpPr>
        <p:spPr>
          <a:xfrm>
            <a:off x="1697016" y="5027919"/>
            <a:ext cx="2623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1909722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3312D-4CE3-A846-90AB-094001865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3" b="97452" l="10000" r="90000">
                        <a14:foregroundMark x1="19492" y1="97452" x2="20339" y2="89490"/>
                        <a14:foregroundMark x1="55085" y1="78185" x2="55085" y2="78185"/>
                        <a14:foregroundMark x1="58644" y1="77866" x2="58644" y2="77866"/>
                        <a14:foregroundMark x1="64068" y1="75318" x2="64068" y2="75318"/>
                        <a14:foregroundMark x1="69492" y1="76433" x2="69492" y2="76433"/>
                        <a14:foregroundMark x1="69153" y1="92675" x2="69153" y2="92675"/>
                        <a14:foregroundMark x1="61695" y1="93312" x2="61695" y2="93312"/>
                        <a14:foregroundMark x1="38983" y1="94586" x2="38983" y2="94586"/>
                        <a14:foregroundMark x1="38136" y1="80255" x2="38136" y2="80255"/>
                        <a14:foregroundMark x1="46949" y1="79299" x2="46949" y2="79299"/>
                        <a14:foregroundMark x1="38814" y1="78822" x2="38814" y2="78822"/>
                        <a14:foregroundMark x1="38034" y1="79140" x2="38136" y2="79618"/>
                        <a14:foregroundMark x1="37966" y1="78822" x2="38034" y2="79140"/>
                        <a14:foregroundMark x1="37898" y1="78503" x2="37966" y2="78822"/>
                        <a14:foregroundMark x1="37831" y1="78185" x2="37898" y2="78503"/>
                        <a14:foregroundMark x1="37165" y1="75061" x2="37763" y2="77866"/>
                        <a14:foregroundMark x1="52881" y1="92357" x2="52881" y2="92675"/>
                        <a14:foregroundMark x1="45424" y1="91879" x2="45424" y2="91879"/>
                        <a14:foregroundMark x1="54068" y1="90605" x2="54068" y2="90605"/>
                        <a14:backgroundMark x1="47458" y1="93312" x2="47458" y2="93312"/>
                        <a14:backgroundMark x1="15593" y1="57484" x2="15593" y2="57484"/>
                        <a14:backgroundMark x1="21017" y1="47293" x2="21186" y2="66561"/>
                        <a14:backgroundMark x1="46949" y1="19904" x2="72203" y2="11624"/>
                        <a14:backgroundMark x1="75932" y1="41720" x2="84068" y2="23248"/>
                        <a14:backgroundMark x1="44407" y1="72611" x2="50847" y2="70064"/>
                        <a14:backgroundMark x1="38983" y1="74204" x2="39155" y2="75290"/>
                        <a14:backgroundMark x1="30000" y1="77389" x2="33559" y2="73726"/>
                        <a14:backgroundMark x1="21864" y1="64331" x2="22542" y2="70064"/>
                        <a14:backgroundMark x1="35085" y1="82962" x2="40508" y2="83280"/>
                        <a14:backgroundMark x1="44746" y1="79618" x2="44746" y2="79618"/>
                        <a14:backgroundMark x1="44407" y1="75637" x2="44407" y2="75637"/>
                        <a14:backgroundMark x1="36102" y1="77866" x2="36102" y2="77866"/>
                        <a14:backgroundMark x1="36102" y1="78185" x2="36102" y2="78185"/>
                        <a14:backgroundMark x1="35763" y1="79140" x2="35763" y2="79140"/>
                        <a14:backgroundMark x1="36271" y1="78822" x2="36271" y2="78822"/>
                        <a14:backgroundMark x1="51695" y1="93790" x2="51695" y2="93790"/>
                        <a14:backgroundMark x1="51186" y1="92357" x2="52034" y2="92675"/>
                        <a14:backgroundMark x1="52034" y1="92994" x2="52373" y2="96975"/>
                        <a14:backgroundMark x1="52034" y1="92675" x2="52034" y2="95223"/>
                        <a14:backgroundMark x1="52373" y1="93471" x2="52881" y2="93471"/>
                        <a14:backgroundMark x1="36102" y1="78503" x2="36102" y2="78503"/>
                        <a14:backgroundMark x1="36102" y1="78822" x2="36102" y2="78822"/>
                        <a14:backgroundMark x1="36102" y1="78822" x2="36102" y2="78822"/>
                        <a14:backgroundMark x1="36102" y1="78822" x2="36102" y2="78822"/>
                        <a14:backgroundMark x1="36102" y1="78185" x2="36102" y2="78185"/>
                        <a14:backgroundMark x1="36102" y1="78185" x2="37627" y2="78185"/>
                        <a14:backgroundMark x1="36102" y1="77548" x2="36780" y2="767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936" y="722038"/>
            <a:ext cx="5164326" cy="5496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30FF08-8903-B048-A068-AEF271EE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613" y="4676931"/>
            <a:ext cx="2368445" cy="15420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E2C47E-7D5D-1840-97E6-06EF46F7CAB2}"/>
              </a:ext>
            </a:extLst>
          </p:cNvPr>
          <p:cNvSpPr txBox="1"/>
          <p:nvPr/>
        </p:nvSpPr>
        <p:spPr>
          <a:xfrm>
            <a:off x="1802566" y="4570793"/>
            <a:ext cx="2623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VAISH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AD4DD-16B6-0A4D-8C9D-7F5172E6E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1" b="91892" l="9922" r="89948">
                        <a14:foregroundMark x1="19974" y1="91892" x2="22454" y2="89558"/>
                        <a14:backgroundMark x1="49608" y1="18550" x2="63838" y2="13882"/>
                        <a14:backgroundMark x1="79243" y1="28378" x2="79243" y2="28378"/>
                        <a14:backgroundMark x1="79243" y1="26044" x2="78851" y2="33907"/>
                        <a14:backgroundMark x1="30809" y1="71253" x2="42167" y2="71622"/>
                        <a14:backgroundMark x1="42167" y1="71622" x2="47128" y2="70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6262" y="0"/>
            <a:ext cx="5963802" cy="63375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EBE9A9-A1E8-2949-BB88-639921830021}"/>
              </a:ext>
            </a:extLst>
          </p:cNvPr>
          <p:cNvSpPr txBox="1"/>
          <p:nvPr/>
        </p:nvSpPr>
        <p:spPr>
          <a:xfrm>
            <a:off x="7455321" y="4171872"/>
            <a:ext cx="2623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ABHITI</a:t>
            </a:r>
          </a:p>
          <a:p>
            <a:pPr algn="r"/>
            <a:r>
              <a:rPr lang="en-US" sz="5400" b="1" dirty="0">
                <a:solidFill>
                  <a:schemeClr val="accent6"/>
                </a:solidFill>
                <a:latin typeface="Barlow ExtraBold" pitchFamily="2" charset="77"/>
              </a:rPr>
              <a:t>VAISH</a:t>
            </a:r>
          </a:p>
        </p:txBody>
      </p:sp>
    </p:spTree>
    <p:extLst>
      <p:ext uri="{BB962C8B-B14F-4D97-AF65-F5344CB8AC3E}">
        <p14:creationId xmlns:p14="http://schemas.microsoft.com/office/powerpoint/2010/main" val="1732295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E11041-E1B2-704C-8EB0-9376F0045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78" b="98889" l="35833" r="68750">
                        <a14:foregroundMark x1="40000" y1="49444" x2="49375" y2="49444"/>
                        <a14:foregroundMark x1="40417" y1="46389" x2="48333" y2="47500"/>
                        <a14:foregroundMark x1="44583" y1="42778" x2="42500" y2="44167"/>
                        <a14:foregroundMark x1="37500" y1="63889" x2="37917" y2="73333"/>
                        <a14:foregroundMark x1="50417" y1="85556" x2="46458" y2="98889"/>
                        <a14:foregroundMark x1="65417" y1="85556" x2="65208" y2="98611"/>
                        <a14:foregroundMark x1="35833" y1="65000" x2="37917" y2="71667"/>
                        <a14:foregroundMark x1="59167" y1="86389" x2="60000" y2="98611"/>
                        <a14:backgroundMark x1="37708" y1="50556" x2="38333" y2="50833"/>
                        <a14:backgroundMark x1="38542" y1="51389" x2="38750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15" t="39601" r="27157" b="442"/>
          <a:stretch/>
        </p:blipFill>
        <p:spPr>
          <a:xfrm>
            <a:off x="1247878" y="726650"/>
            <a:ext cx="3959504" cy="45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0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3510141" y="31323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3634478" y="37327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3973463" y="24839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4278403" y="30093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4612943" y="17197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4985776" y="2183642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5236095" y="14876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1270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3291591" y="12740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3493827" y="13101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3057099" y="13647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254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31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6E61AF-1D7C-DC4A-A0E7-9BAC1A85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618" y="2635455"/>
            <a:ext cx="554398" cy="198888"/>
          </a:xfrm>
          <a:prstGeom prst="rect">
            <a:avLst/>
          </a:prstGeom>
        </p:spPr>
      </p:pic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577784">
            <a:off x="6803834" y="2506701"/>
            <a:ext cx="357281" cy="314778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4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05D658-9386-41D7-9AD3-4DEC85387BF4}"/>
              </a:ext>
            </a:extLst>
          </p:cNvPr>
          <p:cNvSpPr/>
          <p:nvPr/>
        </p:nvSpPr>
        <p:spPr>
          <a:xfrm>
            <a:off x="3070167" y="1512917"/>
            <a:ext cx="4821381" cy="3851563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D23D53A-F637-4A9B-9619-E683681390EB}"/>
              </a:ext>
            </a:extLst>
          </p:cNvPr>
          <p:cNvSpPr/>
          <p:nvPr/>
        </p:nvSpPr>
        <p:spPr>
          <a:xfrm rot="10800000">
            <a:off x="3070166" y="2089261"/>
            <a:ext cx="4727171" cy="1790007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A08FF-67CB-4C08-A085-D6F98C6D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09" y="1086190"/>
            <a:ext cx="6131156" cy="9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3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rgbClr val="B2A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6E61AF-1D7C-DC4A-A0E7-9BAC1A85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618" y="2635455"/>
            <a:ext cx="554398" cy="198888"/>
          </a:xfrm>
          <a:prstGeom prst="rect">
            <a:avLst/>
          </a:prstGeom>
        </p:spPr>
      </p:pic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577784">
            <a:off x="6803834" y="2506701"/>
            <a:ext cx="357281" cy="314778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FFD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3851559" y="3249609"/>
            <a:ext cx="2273042" cy="7248"/>
          </a:xfrm>
          <a:prstGeom prst="straightConnector1">
            <a:avLst/>
          </a:prstGeom>
          <a:ln w="28575">
            <a:solidFill>
              <a:srgbClr val="FFD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6189259" y="2840751"/>
            <a:ext cx="785915" cy="351448"/>
          </a:xfrm>
          <a:prstGeom prst="straightConnector1">
            <a:avLst/>
          </a:prstGeom>
          <a:ln w="28575">
            <a:solidFill>
              <a:srgbClr val="FFD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6989644" y="2886471"/>
            <a:ext cx="31250" cy="101543"/>
          </a:xfrm>
          <a:prstGeom prst="straightConnector1">
            <a:avLst/>
          </a:prstGeom>
          <a:ln w="28575">
            <a:solidFill>
              <a:srgbClr val="FFD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6996334" y="3008710"/>
            <a:ext cx="767101" cy="0"/>
          </a:xfrm>
          <a:prstGeom prst="line">
            <a:avLst/>
          </a:prstGeom>
          <a:ln w="28575">
            <a:solidFill>
              <a:srgbClr val="FFD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/>
          <p:nvPr/>
        </p:nvCxnSpPr>
        <p:spPr>
          <a:xfrm>
            <a:off x="2922494" y="2886471"/>
            <a:ext cx="851016" cy="305728"/>
          </a:xfrm>
          <a:prstGeom prst="straightConnector1">
            <a:avLst/>
          </a:prstGeom>
          <a:ln w="28575">
            <a:solidFill>
              <a:srgbClr val="FFD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14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FA4E75-F251-4240-BEB0-B2A109A86436}"/>
              </a:ext>
            </a:extLst>
          </p:cNvPr>
          <p:cNvSpPr/>
          <p:nvPr/>
        </p:nvSpPr>
        <p:spPr>
          <a:xfrm>
            <a:off x="2041788" y="-1989018"/>
            <a:ext cx="1823318" cy="1785382"/>
          </a:xfrm>
          <a:prstGeom prst="rect">
            <a:avLst/>
          </a:prstGeom>
          <a:solidFill>
            <a:srgbClr val="B2A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B2A2C3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17E59-8649-5E4D-B442-246F889A6F1F}"/>
              </a:ext>
            </a:extLst>
          </p:cNvPr>
          <p:cNvSpPr/>
          <p:nvPr/>
        </p:nvSpPr>
        <p:spPr>
          <a:xfrm>
            <a:off x="4032196" y="-2012896"/>
            <a:ext cx="1823318" cy="1785382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6A8640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0AB8-6089-A044-B9E6-D813DFCA04D8}"/>
              </a:ext>
            </a:extLst>
          </p:cNvPr>
          <p:cNvSpPr/>
          <p:nvPr/>
        </p:nvSpPr>
        <p:spPr>
          <a:xfrm>
            <a:off x="6007013" y="-2012896"/>
            <a:ext cx="1823317" cy="1777627"/>
          </a:xfrm>
          <a:prstGeom prst="rect">
            <a:avLst/>
          </a:prstGeom>
          <a:solidFill>
            <a:srgbClr val="FF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FFD360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2729B-4B1B-2242-B2E5-B760B20C19C7}"/>
              </a:ext>
            </a:extLst>
          </p:cNvPr>
          <p:cNvSpPr/>
          <p:nvPr/>
        </p:nvSpPr>
        <p:spPr>
          <a:xfrm>
            <a:off x="7981829" y="-2005141"/>
            <a:ext cx="1823317" cy="17776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262626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16219A3-AA43-504F-A57C-848880746B9A}"/>
              </a:ext>
            </a:extLst>
          </p:cNvPr>
          <p:cNvSpPr/>
          <p:nvPr/>
        </p:nvSpPr>
        <p:spPr>
          <a:xfrm>
            <a:off x="3291591" y="1274092"/>
            <a:ext cx="2945436" cy="3038601"/>
          </a:xfrm>
          <a:custGeom>
            <a:avLst/>
            <a:gdLst>
              <a:gd name="connsiteX0" fmla="*/ 2945436 w 2945436"/>
              <a:gd name="connsiteY0" fmla="*/ 49741 h 3038601"/>
              <a:gd name="connsiteX1" fmla="*/ 2549651 w 2945436"/>
              <a:gd name="connsiteY1" fmla="*/ 8798 h 3038601"/>
              <a:gd name="connsiteX2" fmla="*/ 1853615 w 2945436"/>
              <a:gd name="connsiteY2" fmla="*/ 199866 h 3038601"/>
              <a:gd name="connsiteX3" fmla="*/ 1116636 w 2945436"/>
              <a:gd name="connsiteY3" fmla="*/ 541060 h 3038601"/>
              <a:gd name="connsiteX4" fmla="*/ 475191 w 2945436"/>
              <a:gd name="connsiteY4" fmla="*/ 1073323 h 3038601"/>
              <a:gd name="connsiteX5" fmla="*/ 65758 w 2945436"/>
              <a:gd name="connsiteY5" fmla="*/ 1742063 h 3038601"/>
              <a:gd name="connsiteX6" fmla="*/ 11167 w 2945436"/>
              <a:gd name="connsiteY6" fmla="*/ 2369860 h 3038601"/>
              <a:gd name="connsiteX7" fmla="*/ 174940 w 2945436"/>
              <a:gd name="connsiteY7" fmla="*/ 3038601 h 30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5436" h="3038601">
                <a:moveTo>
                  <a:pt x="2945436" y="49741"/>
                </a:moveTo>
                <a:cubicBezTo>
                  <a:pt x="2838528" y="16759"/>
                  <a:pt x="2731621" y="-16223"/>
                  <a:pt x="2549651" y="8798"/>
                </a:cubicBezTo>
                <a:cubicBezTo>
                  <a:pt x="2367681" y="33819"/>
                  <a:pt x="2092451" y="111156"/>
                  <a:pt x="1853615" y="199866"/>
                </a:cubicBezTo>
                <a:cubicBezTo>
                  <a:pt x="1614779" y="288576"/>
                  <a:pt x="1346373" y="395484"/>
                  <a:pt x="1116636" y="541060"/>
                </a:cubicBezTo>
                <a:cubicBezTo>
                  <a:pt x="886899" y="686636"/>
                  <a:pt x="650337" y="873156"/>
                  <a:pt x="475191" y="1073323"/>
                </a:cubicBezTo>
                <a:cubicBezTo>
                  <a:pt x="300045" y="1273490"/>
                  <a:pt x="143095" y="1525974"/>
                  <a:pt x="65758" y="1742063"/>
                </a:cubicBezTo>
                <a:cubicBezTo>
                  <a:pt x="-11579" y="1958153"/>
                  <a:pt x="-7030" y="2153770"/>
                  <a:pt x="11167" y="2369860"/>
                </a:cubicBezTo>
                <a:cubicBezTo>
                  <a:pt x="29364" y="2585950"/>
                  <a:pt x="102152" y="2812275"/>
                  <a:pt x="174940" y="3038601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10AE187-3A09-3E4B-8CEB-E19F95D5C98A}"/>
              </a:ext>
            </a:extLst>
          </p:cNvPr>
          <p:cNvSpPr/>
          <p:nvPr/>
        </p:nvSpPr>
        <p:spPr>
          <a:xfrm>
            <a:off x="3493827" y="1310185"/>
            <a:ext cx="2756848" cy="3029896"/>
          </a:xfrm>
          <a:custGeom>
            <a:avLst/>
            <a:gdLst>
              <a:gd name="connsiteX0" fmla="*/ 0 w 2756848"/>
              <a:gd name="connsiteY0" fmla="*/ 2988860 h 3029896"/>
              <a:gd name="connsiteX1" fmla="*/ 491319 w 2756848"/>
              <a:gd name="connsiteY1" fmla="*/ 3016155 h 3029896"/>
              <a:gd name="connsiteX2" fmla="*/ 1173707 w 2756848"/>
              <a:gd name="connsiteY2" fmla="*/ 2797791 h 3029896"/>
              <a:gd name="connsiteX3" fmla="*/ 1651379 w 2756848"/>
              <a:gd name="connsiteY3" fmla="*/ 2388358 h 3029896"/>
              <a:gd name="connsiteX4" fmla="*/ 2115403 w 2756848"/>
              <a:gd name="connsiteY4" fmla="*/ 1869743 h 3029896"/>
              <a:gd name="connsiteX5" fmla="*/ 2483892 w 2756848"/>
              <a:gd name="connsiteY5" fmla="*/ 1132764 h 3029896"/>
              <a:gd name="connsiteX6" fmla="*/ 2661313 w 2756848"/>
              <a:gd name="connsiteY6" fmla="*/ 614149 h 3029896"/>
              <a:gd name="connsiteX7" fmla="*/ 2756848 w 2756848"/>
              <a:gd name="connsiteY7" fmla="*/ 0 h 302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6848" h="3029896">
                <a:moveTo>
                  <a:pt x="0" y="2988860"/>
                </a:moveTo>
                <a:cubicBezTo>
                  <a:pt x="147850" y="3018430"/>
                  <a:pt x="295701" y="3048000"/>
                  <a:pt x="491319" y="3016155"/>
                </a:cubicBezTo>
                <a:cubicBezTo>
                  <a:pt x="686937" y="2984310"/>
                  <a:pt x="980364" y="2902424"/>
                  <a:pt x="1173707" y="2797791"/>
                </a:cubicBezTo>
                <a:cubicBezTo>
                  <a:pt x="1367050" y="2693158"/>
                  <a:pt x="1494430" y="2543032"/>
                  <a:pt x="1651379" y="2388358"/>
                </a:cubicBezTo>
                <a:cubicBezTo>
                  <a:pt x="1808328" y="2233684"/>
                  <a:pt x="1976651" y="2079009"/>
                  <a:pt x="2115403" y="1869743"/>
                </a:cubicBezTo>
                <a:cubicBezTo>
                  <a:pt x="2254155" y="1660477"/>
                  <a:pt x="2392907" y="1342030"/>
                  <a:pt x="2483892" y="1132764"/>
                </a:cubicBezTo>
                <a:cubicBezTo>
                  <a:pt x="2574877" y="923498"/>
                  <a:pt x="2615820" y="802943"/>
                  <a:pt x="2661313" y="614149"/>
                </a:cubicBezTo>
                <a:cubicBezTo>
                  <a:pt x="2706806" y="425355"/>
                  <a:pt x="2731827" y="212677"/>
                  <a:pt x="2756848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7DB46-78E9-A34E-88DF-F3E9218F2161}"/>
              </a:ext>
            </a:extLst>
          </p:cNvPr>
          <p:cNvSpPr/>
          <p:nvPr/>
        </p:nvSpPr>
        <p:spPr>
          <a:xfrm>
            <a:off x="3510141" y="3132301"/>
            <a:ext cx="89094" cy="996286"/>
          </a:xfrm>
          <a:custGeom>
            <a:avLst/>
            <a:gdLst>
              <a:gd name="connsiteX0" fmla="*/ 34503 w 89094"/>
              <a:gd name="connsiteY0" fmla="*/ 996286 h 996286"/>
              <a:gd name="connsiteX1" fmla="*/ 7208 w 89094"/>
              <a:gd name="connsiteY1" fmla="*/ 668740 h 996286"/>
              <a:gd name="connsiteX2" fmla="*/ 7208 w 89094"/>
              <a:gd name="connsiteY2" fmla="*/ 313898 h 996286"/>
              <a:gd name="connsiteX3" fmla="*/ 89094 w 89094"/>
              <a:gd name="connsiteY3" fmla="*/ 0 h 9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94" h="996286">
                <a:moveTo>
                  <a:pt x="34503" y="996286"/>
                </a:moveTo>
                <a:cubicBezTo>
                  <a:pt x="23130" y="889378"/>
                  <a:pt x="11757" y="782471"/>
                  <a:pt x="7208" y="668740"/>
                </a:cubicBezTo>
                <a:cubicBezTo>
                  <a:pt x="2659" y="555009"/>
                  <a:pt x="-6440" y="425355"/>
                  <a:pt x="7208" y="313898"/>
                </a:cubicBezTo>
                <a:cubicBezTo>
                  <a:pt x="20856" y="202441"/>
                  <a:pt x="54975" y="101220"/>
                  <a:pt x="89094" y="0"/>
                </a:cubicBezTo>
              </a:path>
            </a:pathLst>
          </a:custGeom>
          <a:noFill/>
          <a:ln w="635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74457F-D89E-C045-9907-BEF1A12D312E}"/>
              </a:ext>
            </a:extLst>
          </p:cNvPr>
          <p:cNvSpPr/>
          <p:nvPr/>
        </p:nvSpPr>
        <p:spPr>
          <a:xfrm>
            <a:off x="3634478" y="3732778"/>
            <a:ext cx="900752" cy="204716"/>
          </a:xfrm>
          <a:custGeom>
            <a:avLst/>
            <a:gdLst>
              <a:gd name="connsiteX0" fmla="*/ 0 w 900752"/>
              <a:gd name="connsiteY0" fmla="*/ 204716 h 204716"/>
              <a:gd name="connsiteX1" fmla="*/ 382137 w 900752"/>
              <a:gd name="connsiteY1" fmla="*/ 191069 h 204716"/>
              <a:gd name="connsiteX2" fmla="*/ 750627 w 900752"/>
              <a:gd name="connsiteY2" fmla="*/ 81887 h 204716"/>
              <a:gd name="connsiteX3" fmla="*/ 900752 w 900752"/>
              <a:gd name="connsiteY3" fmla="*/ 0 h 20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752" h="204716">
                <a:moveTo>
                  <a:pt x="0" y="204716"/>
                </a:moveTo>
                <a:lnTo>
                  <a:pt x="382137" y="191069"/>
                </a:lnTo>
                <a:cubicBezTo>
                  <a:pt x="507242" y="170597"/>
                  <a:pt x="664191" y="113732"/>
                  <a:pt x="750627" y="81887"/>
                </a:cubicBezTo>
                <a:cubicBezTo>
                  <a:pt x="837063" y="50042"/>
                  <a:pt x="868907" y="25021"/>
                  <a:pt x="900752" y="0"/>
                </a:cubicBezTo>
              </a:path>
            </a:pathLst>
          </a:custGeom>
          <a:noFill/>
          <a:ln w="63500">
            <a:solidFill>
              <a:srgbClr val="B2A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4E45EA7-C747-374A-8DCA-1968F720C51A}"/>
              </a:ext>
            </a:extLst>
          </p:cNvPr>
          <p:cNvSpPr/>
          <p:nvPr/>
        </p:nvSpPr>
        <p:spPr>
          <a:xfrm>
            <a:off x="3973463" y="2483985"/>
            <a:ext cx="111391" cy="996287"/>
          </a:xfrm>
          <a:custGeom>
            <a:avLst/>
            <a:gdLst>
              <a:gd name="connsiteX0" fmla="*/ 15856 w 111391"/>
              <a:gd name="connsiteY0" fmla="*/ 996287 h 996287"/>
              <a:gd name="connsiteX1" fmla="*/ 2209 w 111391"/>
              <a:gd name="connsiteY1" fmla="*/ 682388 h 996287"/>
              <a:gd name="connsiteX2" fmla="*/ 56800 w 111391"/>
              <a:gd name="connsiteY2" fmla="*/ 245660 h 996287"/>
              <a:gd name="connsiteX3" fmla="*/ 111391 w 111391"/>
              <a:gd name="connsiteY3" fmla="*/ 0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1" h="996287">
                <a:moveTo>
                  <a:pt x="15856" y="996287"/>
                </a:moveTo>
                <a:cubicBezTo>
                  <a:pt x="5620" y="901889"/>
                  <a:pt x="-4615" y="807492"/>
                  <a:pt x="2209" y="682388"/>
                </a:cubicBezTo>
                <a:cubicBezTo>
                  <a:pt x="9033" y="557284"/>
                  <a:pt x="38603" y="359391"/>
                  <a:pt x="56800" y="245660"/>
                </a:cubicBezTo>
                <a:cubicBezTo>
                  <a:pt x="74997" y="131929"/>
                  <a:pt x="93194" y="65964"/>
                  <a:pt x="111391" y="0"/>
                </a:cubicBezTo>
              </a:path>
            </a:pathLst>
          </a:custGeom>
          <a:noFill/>
          <a:ln w="63500">
            <a:solidFill>
              <a:srgbClr val="B2A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48910C6-B2B0-1E4C-9FBA-A3BFD8B56508}"/>
              </a:ext>
            </a:extLst>
          </p:cNvPr>
          <p:cNvSpPr/>
          <p:nvPr/>
        </p:nvSpPr>
        <p:spPr>
          <a:xfrm>
            <a:off x="4278403" y="3009308"/>
            <a:ext cx="682388" cy="252530"/>
          </a:xfrm>
          <a:custGeom>
            <a:avLst/>
            <a:gdLst>
              <a:gd name="connsiteX0" fmla="*/ 0 w 682388"/>
              <a:gd name="connsiteY0" fmla="*/ 232012 h 252530"/>
              <a:gd name="connsiteX1" fmla="*/ 272955 w 682388"/>
              <a:gd name="connsiteY1" fmla="*/ 245660 h 252530"/>
              <a:gd name="connsiteX2" fmla="*/ 504967 w 682388"/>
              <a:gd name="connsiteY2" fmla="*/ 136478 h 252530"/>
              <a:gd name="connsiteX3" fmla="*/ 682388 w 682388"/>
              <a:gd name="connsiteY3" fmla="*/ 0 h 25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388" h="252530">
                <a:moveTo>
                  <a:pt x="0" y="232012"/>
                </a:moveTo>
                <a:cubicBezTo>
                  <a:pt x="94397" y="246797"/>
                  <a:pt x="188794" y="261582"/>
                  <a:pt x="272955" y="245660"/>
                </a:cubicBezTo>
                <a:cubicBezTo>
                  <a:pt x="357116" y="229738"/>
                  <a:pt x="436728" y="177421"/>
                  <a:pt x="504967" y="136478"/>
                </a:cubicBezTo>
                <a:cubicBezTo>
                  <a:pt x="573206" y="95535"/>
                  <a:pt x="627797" y="50042"/>
                  <a:pt x="682388" y="0"/>
                </a:cubicBezTo>
              </a:path>
            </a:pathLst>
          </a:custGeom>
          <a:noFill/>
          <a:ln w="635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607286C-0521-1245-BD84-58CE353BA40A}"/>
              </a:ext>
            </a:extLst>
          </p:cNvPr>
          <p:cNvSpPr/>
          <p:nvPr/>
        </p:nvSpPr>
        <p:spPr>
          <a:xfrm>
            <a:off x="4612943" y="1719711"/>
            <a:ext cx="124523" cy="982638"/>
          </a:xfrm>
          <a:custGeom>
            <a:avLst/>
            <a:gdLst>
              <a:gd name="connsiteX0" fmla="*/ 97227 w 124523"/>
              <a:gd name="connsiteY0" fmla="*/ 982638 h 982638"/>
              <a:gd name="connsiteX1" fmla="*/ 1693 w 124523"/>
              <a:gd name="connsiteY1" fmla="*/ 777922 h 982638"/>
              <a:gd name="connsiteX2" fmla="*/ 42636 w 124523"/>
              <a:gd name="connsiteY2" fmla="*/ 423080 h 982638"/>
              <a:gd name="connsiteX3" fmla="*/ 124523 w 124523"/>
              <a:gd name="connsiteY3" fmla="*/ 0 h 9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23" h="982638">
                <a:moveTo>
                  <a:pt x="97227" y="982638"/>
                </a:moveTo>
                <a:cubicBezTo>
                  <a:pt x="54009" y="926910"/>
                  <a:pt x="10791" y="871182"/>
                  <a:pt x="1693" y="777922"/>
                </a:cubicBezTo>
                <a:cubicBezTo>
                  <a:pt x="-7406" y="684662"/>
                  <a:pt x="22164" y="552734"/>
                  <a:pt x="42636" y="423080"/>
                </a:cubicBezTo>
                <a:cubicBezTo>
                  <a:pt x="63108" y="293426"/>
                  <a:pt x="93815" y="146713"/>
                  <a:pt x="124523" y="0"/>
                </a:cubicBezTo>
              </a:path>
            </a:pathLst>
          </a:custGeom>
          <a:noFill/>
          <a:ln w="635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7E2008-E663-7C48-8C4B-5EDD757BF7E9}"/>
              </a:ext>
            </a:extLst>
          </p:cNvPr>
          <p:cNvSpPr/>
          <p:nvPr/>
        </p:nvSpPr>
        <p:spPr>
          <a:xfrm>
            <a:off x="4971958" y="2156439"/>
            <a:ext cx="559558" cy="327546"/>
          </a:xfrm>
          <a:custGeom>
            <a:avLst/>
            <a:gdLst>
              <a:gd name="connsiteX0" fmla="*/ 0 w 559558"/>
              <a:gd name="connsiteY0" fmla="*/ 327546 h 327546"/>
              <a:gd name="connsiteX1" fmla="*/ 272955 w 559558"/>
              <a:gd name="connsiteY1" fmla="*/ 245660 h 327546"/>
              <a:gd name="connsiteX2" fmla="*/ 559558 w 559558"/>
              <a:gd name="connsiteY2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6">
                <a:moveTo>
                  <a:pt x="0" y="327546"/>
                </a:moveTo>
                <a:cubicBezTo>
                  <a:pt x="89847" y="313898"/>
                  <a:pt x="179695" y="300251"/>
                  <a:pt x="272955" y="245660"/>
                </a:cubicBezTo>
                <a:cubicBezTo>
                  <a:pt x="366215" y="191069"/>
                  <a:pt x="462886" y="95534"/>
                  <a:pt x="559558" y="0"/>
                </a:cubicBezTo>
              </a:path>
            </a:pathLst>
          </a:custGeom>
          <a:noFill/>
          <a:ln w="63500">
            <a:solidFill>
              <a:srgbClr val="B2A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DE97BA1-DD84-684D-885F-28D51C926EA3}"/>
              </a:ext>
            </a:extLst>
          </p:cNvPr>
          <p:cNvSpPr/>
          <p:nvPr/>
        </p:nvSpPr>
        <p:spPr>
          <a:xfrm>
            <a:off x="5236095" y="1487606"/>
            <a:ext cx="250305" cy="641445"/>
          </a:xfrm>
          <a:custGeom>
            <a:avLst/>
            <a:gdLst>
              <a:gd name="connsiteX0" fmla="*/ 31941 w 250305"/>
              <a:gd name="connsiteY0" fmla="*/ 641445 h 641445"/>
              <a:gd name="connsiteX1" fmla="*/ 18293 w 250305"/>
              <a:gd name="connsiteY1" fmla="*/ 477672 h 641445"/>
              <a:gd name="connsiteX2" fmla="*/ 250305 w 250305"/>
              <a:gd name="connsiteY2" fmla="*/ 0 h 641445"/>
              <a:gd name="connsiteX3" fmla="*/ 250305 w 250305"/>
              <a:gd name="connsiteY3" fmla="*/ 0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05" h="641445">
                <a:moveTo>
                  <a:pt x="31941" y="641445"/>
                </a:moveTo>
                <a:cubicBezTo>
                  <a:pt x="6920" y="613012"/>
                  <a:pt x="-18101" y="584579"/>
                  <a:pt x="18293" y="477672"/>
                </a:cubicBezTo>
                <a:cubicBezTo>
                  <a:pt x="54687" y="370764"/>
                  <a:pt x="250305" y="0"/>
                  <a:pt x="250305" y="0"/>
                </a:cubicBezTo>
                <a:lnTo>
                  <a:pt x="250305" y="0"/>
                </a:lnTo>
              </a:path>
            </a:pathLst>
          </a:custGeom>
          <a:noFill/>
          <a:ln w="635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8A4CEB-5DAF-4F4C-9749-C82EB77A3969}"/>
              </a:ext>
            </a:extLst>
          </p:cNvPr>
          <p:cNvSpPr/>
          <p:nvPr/>
        </p:nvSpPr>
        <p:spPr>
          <a:xfrm>
            <a:off x="3057099" y="1364776"/>
            <a:ext cx="3070746" cy="4572000"/>
          </a:xfrm>
          <a:custGeom>
            <a:avLst/>
            <a:gdLst>
              <a:gd name="connsiteX0" fmla="*/ 0 w 3070746"/>
              <a:gd name="connsiteY0" fmla="*/ 4572000 h 4572000"/>
              <a:gd name="connsiteX1" fmla="*/ 368489 w 3070746"/>
              <a:gd name="connsiteY1" fmla="*/ 3057099 h 4572000"/>
              <a:gd name="connsiteX2" fmla="*/ 1078173 w 3070746"/>
              <a:gd name="connsiteY2" fmla="*/ 1978925 h 4572000"/>
              <a:gd name="connsiteX3" fmla="*/ 2306471 w 3070746"/>
              <a:gd name="connsiteY3" fmla="*/ 709684 h 4572000"/>
              <a:gd name="connsiteX4" fmla="*/ 3070746 w 3070746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0746" h="4572000">
                <a:moveTo>
                  <a:pt x="0" y="4572000"/>
                </a:moveTo>
                <a:cubicBezTo>
                  <a:pt x="94396" y="4030639"/>
                  <a:pt x="188793" y="3489278"/>
                  <a:pt x="368489" y="3057099"/>
                </a:cubicBezTo>
                <a:cubicBezTo>
                  <a:pt x="548185" y="2624920"/>
                  <a:pt x="755176" y="2370161"/>
                  <a:pt x="1078173" y="1978925"/>
                </a:cubicBezTo>
                <a:cubicBezTo>
                  <a:pt x="1401170" y="1587689"/>
                  <a:pt x="1974376" y="1039505"/>
                  <a:pt x="2306471" y="709684"/>
                </a:cubicBezTo>
                <a:cubicBezTo>
                  <a:pt x="2638566" y="379863"/>
                  <a:pt x="2854656" y="189931"/>
                  <a:pt x="3070746" y="0"/>
                </a:cubicBezTo>
              </a:path>
            </a:pathLst>
          </a:custGeom>
          <a:noFill/>
          <a:ln w="127000">
            <a:solidFill>
              <a:srgbClr val="6A86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34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142168" y="2142170"/>
            <a:ext cx="16476337" cy="1219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F890A0-BB35-0847-BE07-6DC201AA0537}"/>
              </a:ext>
            </a:extLst>
          </p:cNvPr>
          <p:cNvSpPr/>
          <p:nvPr/>
        </p:nvSpPr>
        <p:spPr>
          <a:xfrm>
            <a:off x="798022" y="2118730"/>
            <a:ext cx="10656916" cy="9169954"/>
          </a:xfrm>
          <a:prstGeom prst="rect">
            <a:avLst/>
          </a:prstGeom>
          <a:solidFill>
            <a:srgbClr val="262626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980901" y="459201"/>
            <a:ext cx="1961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DIN Condensed" pitchFamily="2" charset="0"/>
              </a:rPr>
              <a:t>Abhiti </a:t>
            </a:r>
          </a:p>
        </p:txBody>
      </p:sp>
    </p:spTree>
    <p:extLst>
      <p:ext uri="{BB962C8B-B14F-4D97-AF65-F5344CB8AC3E}">
        <p14:creationId xmlns:p14="http://schemas.microsoft.com/office/powerpoint/2010/main" val="2701467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6200000">
            <a:off x="-2142168" y="2142170"/>
            <a:ext cx="16476337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980901" y="459201"/>
            <a:ext cx="1961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DIN Condensed" pitchFamily="2" charset="0"/>
              </a:rPr>
              <a:t>Abhiti </a:t>
            </a:r>
          </a:p>
        </p:txBody>
      </p:sp>
    </p:spTree>
    <p:extLst>
      <p:ext uri="{BB962C8B-B14F-4D97-AF65-F5344CB8AC3E}">
        <p14:creationId xmlns:p14="http://schemas.microsoft.com/office/powerpoint/2010/main" val="382377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1360767" y="111512"/>
            <a:ext cx="1961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DIN Condensed" pitchFamily="2" charset="0"/>
              </a:rPr>
              <a:t>Abhiti</a:t>
            </a:r>
            <a:r>
              <a:rPr lang="en-US" sz="7200" dirty="0">
                <a:solidFill>
                  <a:srgbClr val="4E5D7E"/>
                </a:solidFill>
                <a:latin typeface="DIN Condensed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63657-38D5-5147-8133-9A764B3A9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0"/>
            <a:ext cx="12192000" cy="5619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25" b="47922"/>
          <a:stretch/>
        </p:blipFill>
        <p:spPr>
          <a:xfrm rot="16200000">
            <a:off x="-7607103" y="7607104"/>
            <a:ext cx="16476337" cy="12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6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2050941" y="-1"/>
            <a:ext cx="10141059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2">
                    <a:lumMod val="10000"/>
                  </a:schemeClr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4205008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215028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2A3C4"/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rgbClr val="B2A3C4"/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rgbClr val="B2A3C4"/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rgbClr val="B2A3C4"/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B2A3C4"/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325036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215028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1331567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215028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DC6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8DC660"/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rgbClr val="8DC660"/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rgbClr val="8DC660"/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rgbClr val="8DC660"/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8DC660"/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432422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215028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3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D360"/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rgbClr val="FFD360"/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rgbClr val="FFD360"/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rgbClr val="FFD360"/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D360"/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264685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B22AAC-44F8-4983-92E7-F2E15ED12344}"/>
              </a:ext>
            </a:extLst>
          </p:cNvPr>
          <p:cNvSpPr/>
          <p:nvPr/>
        </p:nvSpPr>
        <p:spPr>
          <a:xfrm>
            <a:off x="4838008" y="1573876"/>
            <a:ext cx="2781996" cy="2959331"/>
          </a:xfrm>
          <a:prstGeom prst="roundRect">
            <a:avLst/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D3E5CC-4C54-4ED4-A12A-996F75FD9E27}"/>
              </a:ext>
            </a:extLst>
          </p:cNvPr>
          <p:cNvSpPr/>
          <p:nvPr/>
        </p:nvSpPr>
        <p:spPr>
          <a:xfrm>
            <a:off x="889463" y="1518458"/>
            <a:ext cx="2781996" cy="2959331"/>
          </a:xfrm>
          <a:prstGeom prst="roundRect">
            <a:avLst/>
          </a:prstGeom>
          <a:solidFill>
            <a:srgbClr val="551A8B"/>
          </a:solidFill>
          <a:ln>
            <a:solidFill>
              <a:srgbClr val="551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8ECEF-B319-4916-B742-DC115393EAD3}"/>
              </a:ext>
            </a:extLst>
          </p:cNvPr>
          <p:cNvSpPr txBox="1"/>
          <p:nvPr/>
        </p:nvSpPr>
        <p:spPr>
          <a:xfrm>
            <a:off x="889462" y="1075113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04663A"/>
                </a:solidFill>
                <a:latin typeface="Bahnschrift Condensed" panose="020B0502040204020203" pitchFamily="34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8715-04EA-4CB3-8B4E-2D6D5763974B}"/>
              </a:ext>
            </a:extLst>
          </p:cNvPr>
          <p:cNvSpPr txBox="1"/>
          <p:nvPr/>
        </p:nvSpPr>
        <p:spPr>
          <a:xfrm>
            <a:off x="1424248" y="1759527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04663A"/>
                </a:solidFill>
                <a:latin typeface="Bahnschrift Condensed" panose="020B0502040204020203" pitchFamily="34" charset="0"/>
              </a:rPr>
              <a:t>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BC05D-81A4-4A8D-B978-95ABD815DB1D}"/>
              </a:ext>
            </a:extLst>
          </p:cNvPr>
          <p:cNvSpPr txBox="1"/>
          <p:nvPr/>
        </p:nvSpPr>
        <p:spPr>
          <a:xfrm>
            <a:off x="1959034" y="2525316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04663A"/>
                </a:solidFill>
                <a:latin typeface="Bahnschrift Condensed" panose="020B0502040204020203" pitchFamily="34" charset="0"/>
              </a:rPr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E2061-0B6E-4B96-B0C6-4AD047B22C65}"/>
              </a:ext>
            </a:extLst>
          </p:cNvPr>
          <p:cNvSpPr txBox="1"/>
          <p:nvPr/>
        </p:nvSpPr>
        <p:spPr>
          <a:xfrm>
            <a:off x="4838008" y="1156853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551A8B"/>
                </a:solidFill>
                <a:latin typeface="Bahnschrift Condensed" panose="020B0502040204020203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F3EB3-5E15-46DC-A9D7-E21B05FB3914}"/>
              </a:ext>
            </a:extLst>
          </p:cNvPr>
          <p:cNvSpPr txBox="1"/>
          <p:nvPr/>
        </p:nvSpPr>
        <p:spPr>
          <a:xfrm>
            <a:off x="5372794" y="1841267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551A8B"/>
                </a:solidFill>
                <a:latin typeface="Bahnschrift Condensed" panose="020B0502040204020203" pitchFamily="34" charset="0"/>
              </a:rPr>
              <a:t>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3977E-4DF0-4B9B-A097-A2608E0FE403}"/>
              </a:ext>
            </a:extLst>
          </p:cNvPr>
          <p:cNvSpPr txBox="1"/>
          <p:nvPr/>
        </p:nvSpPr>
        <p:spPr>
          <a:xfrm>
            <a:off x="5907580" y="2607056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551A8B"/>
                </a:solidFill>
                <a:latin typeface="Bahnschrift Condensed" panose="020B0502040204020203" pitchFamily="34" charset="0"/>
              </a:rPr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1F66BF-0C57-43D3-AA1F-DD748017F0EE}"/>
              </a:ext>
            </a:extLst>
          </p:cNvPr>
          <p:cNvSpPr txBox="1"/>
          <p:nvPr/>
        </p:nvSpPr>
        <p:spPr>
          <a:xfrm>
            <a:off x="8653548" y="1156853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latin typeface="Bahnschrift Condensed" panose="020B0502040204020203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C9087-1E07-429F-8EEA-2B5312BF592E}"/>
              </a:ext>
            </a:extLst>
          </p:cNvPr>
          <p:cNvSpPr txBox="1"/>
          <p:nvPr/>
        </p:nvSpPr>
        <p:spPr>
          <a:xfrm>
            <a:off x="9188334" y="1841267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latin typeface="Bahnschrift Condensed" panose="020B0502040204020203" pitchFamily="34" charset="0"/>
              </a:rPr>
              <a:t>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F5B80-2865-4E17-9F44-E43EC591A80C}"/>
              </a:ext>
            </a:extLst>
          </p:cNvPr>
          <p:cNvSpPr txBox="1"/>
          <p:nvPr/>
        </p:nvSpPr>
        <p:spPr>
          <a:xfrm>
            <a:off x="9723120" y="2607056"/>
            <a:ext cx="1579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latin typeface="Bahnschrift Condensed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180932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215028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1725" r="1430" b="41263"/>
          <a:stretch/>
        </p:blipFill>
        <p:spPr>
          <a:xfrm rot="16200000">
            <a:off x="-7106464" y="7083437"/>
            <a:ext cx="16240841" cy="2073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2450687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193370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" t="11422" r="62" b="5572"/>
          <a:stretch/>
        </p:blipFill>
        <p:spPr>
          <a:xfrm rot="16200000">
            <a:off x="-1122421" y="3173362"/>
            <a:ext cx="16466128" cy="10119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</p:spTree>
    <p:extLst>
      <p:ext uri="{BB962C8B-B14F-4D97-AF65-F5344CB8AC3E}">
        <p14:creationId xmlns:p14="http://schemas.microsoft.com/office/powerpoint/2010/main" val="1088807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23027" y="-1"/>
            <a:ext cx="12193370" cy="112052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63" t="366" b="-18"/>
          <a:stretch/>
        </p:blipFill>
        <p:spPr>
          <a:xfrm rot="16200000">
            <a:off x="-2193536" y="2170509"/>
            <a:ext cx="16556045" cy="12215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21657" y="1200329"/>
            <a:ext cx="1984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About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Resume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Projects</a:t>
            </a:r>
          </a:p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/  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21657" y="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badi MT Condensed Light" panose="020B0306030101010103" pitchFamily="34" charset="77"/>
              </a:rPr>
              <a:t>Abhiti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A871E-CF5A-8E4B-B531-52F92F9374E8}"/>
              </a:ext>
            </a:extLst>
          </p:cNvPr>
          <p:cNvSpPr/>
          <p:nvPr/>
        </p:nvSpPr>
        <p:spPr>
          <a:xfrm>
            <a:off x="2006256" y="940905"/>
            <a:ext cx="10268656" cy="973529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529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6E61AF-1D7C-DC4A-A0E7-9BAC1A85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618" y="2635455"/>
            <a:ext cx="554398" cy="198888"/>
          </a:xfrm>
          <a:prstGeom prst="rect">
            <a:avLst/>
          </a:prstGeom>
        </p:spPr>
      </p:pic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577784">
            <a:off x="6803834" y="2506701"/>
            <a:ext cx="357281" cy="314778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B2A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3851559" y="3249609"/>
            <a:ext cx="2273042" cy="7248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6189259" y="2840751"/>
            <a:ext cx="785915" cy="351448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6989644" y="2886471"/>
            <a:ext cx="31250" cy="101543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6996334" y="3008710"/>
            <a:ext cx="767101" cy="0"/>
          </a:xfrm>
          <a:prstGeom prst="line">
            <a:avLst/>
          </a:prstGeom>
          <a:ln w="28575">
            <a:solidFill>
              <a:srgbClr val="B2A3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2857500" y="3066062"/>
            <a:ext cx="916010" cy="126137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34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019312">
            <a:off x="6796150" y="2491333"/>
            <a:ext cx="357281" cy="314778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3851559" y="3249609"/>
            <a:ext cx="2273042" cy="7248"/>
          </a:xfrm>
          <a:prstGeom prst="straightConnector1">
            <a:avLst/>
          </a:prstGeom>
          <a:ln w="28575">
            <a:solidFill>
              <a:srgbClr val="6A86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6189259" y="2840751"/>
            <a:ext cx="785915" cy="351448"/>
          </a:xfrm>
          <a:prstGeom prst="straightConnector1">
            <a:avLst/>
          </a:prstGeom>
          <a:ln w="28575">
            <a:solidFill>
              <a:srgbClr val="6A86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6989644" y="2886471"/>
            <a:ext cx="31250" cy="101543"/>
          </a:xfrm>
          <a:prstGeom prst="straightConnector1">
            <a:avLst/>
          </a:prstGeom>
          <a:ln w="28575">
            <a:solidFill>
              <a:srgbClr val="6A86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6996334" y="3008710"/>
            <a:ext cx="767101" cy="0"/>
          </a:xfrm>
          <a:prstGeom prst="line">
            <a:avLst/>
          </a:prstGeom>
          <a:ln w="28575">
            <a:solidFill>
              <a:srgbClr val="6A8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2857500" y="3066062"/>
            <a:ext cx="916010" cy="126137"/>
          </a:xfrm>
          <a:prstGeom prst="straightConnector1">
            <a:avLst/>
          </a:prstGeom>
          <a:ln w="28575">
            <a:solidFill>
              <a:srgbClr val="6A86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FD3CE0D-D4B0-7A45-8372-84627C0F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469" y="2635026"/>
            <a:ext cx="698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8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019312">
            <a:off x="6796150" y="2491333"/>
            <a:ext cx="357281" cy="314778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rgbClr val="84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rgbClr val="84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rgbClr val="84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rgbClr val="84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3851559" y="3249609"/>
            <a:ext cx="2273042" cy="7248"/>
          </a:xfrm>
          <a:prstGeom prst="straightConnector1">
            <a:avLst/>
          </a:prstGeom>
          <a:ln w="28575">
            <a:solidFill>
              <a:srgbClr val="71A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6189259" y="2840751"/>
            <a:ext cx="785915" cy="351448"/>
          </a:xfrm>
          <a:prstGeom prst="straightConnector1">
            <a:avLst/>
          </a:prstGeom>
          <a:ln w="28575">
            <a:solidFill>
              <a:srgbClr val="71A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6989644" y="2886471"/>
            <a:ext cx="31250" cy="101543"/>
          </a:xfrm>
          <a:prstGeom prst="straightConnector1">
            <a:avLst/>
          </a:prstGeom>
          <a:ln w="28575">
            <a:solidFill>
              <a:srgbClr val="71A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6996334" y="3008710"/>
            <a:ext cx="767101" cy="0"/>
          </a:xfrm>
          <a:prstGeom prst="line">
            <a:avLst/>
          </a:prstGeom>
          <a:ln w="28575">
            <a:solidFill>
              <a:srgbClr val="71A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2857500" y="3066062"/>
            <a:ext cx="916010" cy="126137"/>
          </a:xfrm>
          <a:prstGeom prst="straightConnector1">
            <a:avLst/>
          </a:prstGeom>
          <a:ln w="28575">
            <a:solidFill>
              <a:srgbClr val="71A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FD3CE0D-D4B0-7A45-8372-84627C0F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469" y="2635026"/>
            <a:ext cx="698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64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5133952" y="1647825"/>
            <a:ext cx="1" cy="1138791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5133954" y="2786616"/>
            <a:ext cx="352431" cy="466725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4857735" y="3253342"/>
            <a:ext cx="661979" cy="683136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4857735" y="3947535"/>
            <a:ext cx="1" cy="1262640"/>
          </a:xfrm>
          <a:prstGeom prst="line">
            <a:avLst/>
          </a:prstGeom>
          <a:ln w="38100">
            <a:solidFill>
              <a:srgbClr val="2626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3689356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5725449" y="2634675"/>
            <a:ext cx="1400175" cy="800013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5941632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6641957" y="3252587"/>
            <a:ext cx="722157" cy="15407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3689357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5497603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6785723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6740552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6252718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5237147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019312">
            <a:off x="6796150" y="2491333"/>
            <a:ext cx="357281" cy="314778"/>
          </a:xfrm>
          <a:prstGeom prst="triangle">
            <a:avLst>
              <a:gd name="adj" fmla="val 334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3773510" y="317156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6111210" y="317880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6975174" y="279503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6911595" y="297462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2791605" y="1647825"/>
            <a:ext cx="5038725" cy="3562350"/>
          </a:xfrm>
          <a:prstGeom prst="ellipse">
            <a:avLst/>
          </a:prstGeom>
          <a:noFill/>
          <a:ln w="762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3851559" y="3249609"/>
            <a:ext cx="2273042" cy="7248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6189259" y="2840751"/>
            <a:ext cx="785915" cy="351448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6989644" y="2886471"/>
            <a:ext cx="31250" cy="101543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6996334" y="3008710"/>
            <a:ext cx="767101" cy="0"/>
          </a:xfrm>
          <a:prstGeom prst="line">
            <a:avLst/>
          </a:prstGeom>
          <a:ln w="28575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2857500" y="3066062"/>
            <a:ext cx="916010" cy="126137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FD3CE0D-D4B0-7A45-8372-84627C0F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469" y="2635026"/>
            <a:ext cx="698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00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2818769" y="1647825"/>
            <a:ext cx="1" cy="1138791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2818771" y="2786616"/>
            <a:ext cx="352431" cy="466725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2542552" y="3253342"/>
            <a:ext cx="661979" cy="683136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2542552" y="3947535"/>
            <a:ext cx="1" cy="1262640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1374173" y="3066062"/>
            <a:ext cx="546837" cy="624553"/>
          </a:xfrm>
          <a:prstGeom prst="triangle">
            <a:avLst>
              <a:gd name="adj" fmla="val 70755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3410266" y="2634675"/>
            <a:ext cx="1400175" cy="800013"/>
          </a:xfrm>
          <a:prstGeom prst="roundRect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3626449" y="3187038"/>
            <a:ext cx="941460" cy="495300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4326774" y="3252587"/>
            <a:ext cx="722157" cy="154074"/>
          </a:xfrm>
          <a:prstGeom prst="ellipse">
            <a:avLst/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1374174" y="2743179"/>
            <a:ext cx="546839" cy="322884"/>
          </a:xfrm>
          <a:prstGeom prst="triangle">
            <a:avLst>
              <a:gd name="adj" fmla="val 30426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3182420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4470540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4425369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3937535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2921964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6E61AF-1D7C-DC4A-A0E7-9BAC1A85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5" y="2635455"/>
            <a:ext cx="554398" cy="198888"/>
          </a:xfrm>
          <a:prstGeom prst="rect">
            <a:avLst/>
          </a:prstGeom>
        </p:spPr>
      </p:pic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577784">
            <a:off x="4488651" y="2506701"/>
            <a:ext cx="357281" cy="314778"/>
          </a:xfrm>
          <a:prstGeom prst="triangle">
            <a:avLst>
              <a:gd name="adj" fmla="val 33454"/>
            </a:avLst>
          </a:prstGeom>
          <a:solidFill>
            <a:srgbClr val="6D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1458327" y="3171560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3796027" y="3178808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4659991" y="2795031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4596412" y="2974623"/>
            <a:ext cx="91440" cy="9144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476422" y="1647825"/>
            <a:ext cx="5038725" cy="3562350"/>
          </a:xfrm>
          <a:prstGeom prst="ellipse">
            <a:avLst/>
          </a:prstGeom>
          <a:noFill/>
          <a:ln w="76200">
            <a:solidFill>
              <a:srgbClr val="B2A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1536376" y="3249609"/>
            <a:ext cx="2273042" cy="7248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3874076" y="2840751"/>
            <a:ext cx="785915" cy="351448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4674461" y="2886471"/>
            <a:ext cx="31250" cy="101543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4681151" y="3008710"/>
            <a:ext cx="767101" cy="0"/>
          </a:xfrm>
          <a:prstGeom prst="line">
            <a:avLst/>
          </a:prstGeom>
          <a:ln w="28575">
            <a:solidFill>
              <a:srgbClr val="B2A3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476422" y="3066062"/>
            <a:ext cx="981905" cy="126137"/>
          </a:xfrm>
          <a:prstGeom prst="straightConnector1">
            <a:avLst/>
          </a:prstGeom>
          <a:ln w="28575">
            <a:solidFill>
              <a:srgbClr val="B2A3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1CD352D-4228-BD42-BAF4-53D58D71480C}"/>
              </a:ext>
            </a:extLst>
          </p:cNvPr>
          <p:cNvSpPr/>
          <p:nvPr/>
        </p:nvSpPr>
        <p:spPr>
          <a:xfrm>
            <a:off x="6262606" y="2108677"/>
            <a:ext cx="4901783" cy="2844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6FEA7226-CD7D-E442-8230-59511AEAEC25}"/>
              </a:ext>
            </a:extLst>
          </p:cNvPr>
          <p:cNvSpPr/>
          <p:nvPr/>
        </p:nvSpPr>
        <p:spPr>
          <a:xfrm rot="10800000">
            <a:off x="6270525" y="2101121"/>
            <a:ext cx="4893863" cy="1566532"/>
          </a:xfrm>
          <a:prstGeom prst="triangle">
            <a:avLst/>
          </a:prstGeom>
          <a:solidFill>
            <a:schemeClr val="bg1"/>
          </a:solidFill>
          <a:ln w="1016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53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81BE6-1BE8-924A-B12E-0FEC0895206C}"/>
              </a:ext>
            </a:extLst>
          </p:cNvPr>
          <p:cNvCxnSpPr>
            <a:cxnSpLocks/>
          </p:cNvCxnSpPr>
          <p:nvPr/>
        </p:nvCxnSpPr>
        <p:spPr>
          <a:xfrm flipH="1">
            <a:off x="2818769" y="1647825"/>
            <a:ext cx="1" cy="1138791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9B7C8-C852-1F4B-B9A4-AA775E07FAEE}"/>
              </a:ext>
            </a:extLst>
          </p:cNvPr>
          <p:cNvCxnSpPr>
            <a:cxnSpLocks/>
          </p:cNvCxnSpPr>
          <p:nvPr/>
        </p:nvCxnSpPr>
        <p:spPr>
          <a:xfrm>
            <a:off x="2818771" y="2786616"/>
            <a:ext cx="352431" cy="46672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60D6A0-7DC9-1044-AF93-614372AFA6B8}"/>
              </a:ext>
            </a:extLst>
          </p:cNvPr>
          <p:cNvCxnSpPr>
            <a:cxnSpLocks/>
          </p:cNvCxnSpPr>
          <p:nvPr/>
        </p:nvCxnSpPr>
        <p:spPr>
          <a:xfrm flipV="1">
            <a:off x="2542552" y="3253342"/>
            <a:ext cx="661979" cy="68313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AAC79-F289-3444-9F63-85D8BD529A59}"/>
              </a:ext>
            </a:extLst>
          </p:cNvPr>
          <p:cNvCxnSpPr>
            <a:cxnSpLocks/>
          </p:cNvCxnSpPr>
          <p:nvPr/>
        </p:nvCxnSpPr>
        <p:spPr>
          <a:xfrm flipH="1">
            <a:off x="2542552" y="3947535"/>
            <a:ext cx="1" cy="126264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15">
            <a:extLst>
              <a:ext uri="{FF2B5EF4-FFF2-40B4-BE49-F238E27FC236}">
                <a16:creationId xmlns:a16="http://schemas.microsoft.com/office/drawing/2014/main" id="{D6D1F394-3EF2-0049-93C4-23C67E1E8CD5}"/>
              </a:ext>
            </a:extLst>
          </p:cNvPr>
          <p:cNvSpPr/>
          <p:nvPr/>
        </p:nvSpPr>
        <p:spPr>
          <a:xfrm rot="10800000">
            <a:off x="1374173" y="3066062"/>
            <a:ext cx="546837" cy="624553"/>
          </a:xfrm>
          <a:prstGeom prst="triangle">
            <a:avLst>
              <a:gd name="adj" fmla="val 707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7">
            <a:extLst>
              <a:ext uri="{FF2B5EF4-FFF2-40B4-BE49-F238E27FC236}">
                <a16:creationId xmlns:a16="http://schemas.microsoft.com/office/drawing/2014/main" id="{FFBD2F44-8C70-CE41-B558-C8D770584D10}"/>
              </a:ext>
            </a:extLst>
          </p:cNvPr>
          <p:cNvSpPr/>
          <p:nvPr/>
        </p:nvSpPr>
        <p:spPr>
          <a:xfrm>
            <a:off x="3410266" y="2634675"/>
            <a:ext cx="1400175" cy="8000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18">
            <a:extLst>
              <a:ext uri="{FF2B5EF4-FFF2-40B4-BE49-F238E27FC236}">
                <a16:creationId xmlns:a16="http://schemas.microsoft.com/office/drawing/2014/main" id="{982EC52C-967B-B541-89E4-952FFB3868D1}"/>
              </a:ext>
            </a:extLst>
          </p:cNvPr>
          <p:cNvSpPr/>
          <p:nvPr/>
        </p:nvSpPr>
        <p:spPr>
          <a:xfrm rot="10962919">
            <a:off x="3626449" y="3187038"/>
            <a:ext cx="941460" cy="495300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C2C40F-124C-E74F-A77C-FB230C3117CA}"/>
              </a:ext>
            </a:extLst>
          </p:cNvPr>
          <p:cNvSpPr/>
          <p:nvPr/>
        </p:nvSpPr>
        <p:spPr>
          <a:xfrm rot="3950902">
            <a:off x="4326774" y="3252587"/>
            <a:ext cx="722157" cy="154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E088D8B9-666B-884E-B641-77FCCFF66B8A}"/>
              </a:ext>
            </a:extLst>
          </p:cNvPr>
          <p:cNvSpPr/>
          <p:nvPr/>
        </p:nvSpPr>
        <p:spPr>
          <a:xfrm>
            <a:off x="1374174" y="2743179"/>
            <a:ext cx="546839" cy="322884"/>
          </a:xfrm>
          <a:prstGeom prst="triangle">
            <a:avLst>
              <a:gd name="adj" fmla="val 30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1">
            <a:extLst>
              <a:ext uri="{FF2B5EF4-FFF2-40B4-BE49-F238E27FC236}">
                <a16:creationId xmlns:a16="http://schemas.microsoft.com/office/drawing/2014/main" id="{1D47770E-FA7E-4540-84CD-5083E221D9DE}"/>
              </a:ext>
            </a:extLst>
          </p:cNvPr>
          <p:cNvSpPr/>
          <p:nvPr/>
        </p:nvSpPr>
        <p:spPr>
          <a:xfrm rot="12029213">
            <a:off x="3182420" y="3291662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E01A1604-7374-9044-81B1-B84B6C8D8E6E}"/>
              </a:ext>
            </a:extLst>
          </p:cNvPr>
          <p:cNvSpPr/>
          <p:nvPr/>
        </p:nvSpPr>
        <p:spPr>
          <a:xfrm rot="16804997">
            <a:off x="4470540" y="2981800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3">
            <a:extLst>
              <a:ext uri="{FF2B5EF4-FFF2-40B4-BE49-F238E27FC236}">
                <a16:creationId xmlns:a16="http://schemas.microsoft.com/office/drawing/2014/main" id="{32932361-0107-E74C-910E-9E4AEE901ABE}"/>
              </a:ext>
            </a:extLst>
          </p:cNvPr>
          <p:cNvSpPr/>
          <p:nvPr/>
        </p:nvSpPr>
        <p:spPr>
          <a:xfrm rot="15426534">
            <a:off x="4425369" y="2929681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D83287B9-4289-6049-BC0A-8114A107E118}"/>
              </a:ext>
            </a:extLst>
          </p:cNvPr>
          <p:cNvSpPr/>
          <p:nvPr/>
        </p:nvSpPr>
        <p:spPr>
          <a:xfrm rot="11689327">
            <a:off x="3937535" y="2461766"/>
            <a:ext cx="744841" cy="310447"/>
          </a:xfrm>
          <a:prstGeom prst="triangle">
            <a:avLst>
              <a:gd name="adj" fmla="val 334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25">
            <a:extLst>
              <a:ext uri="{FF2B5EF4-FFF2-40B4-BE49-F238E27FC236}">
                <a16:creationId xmlns:a16="http://schemas.microsoft.com/office/drawing/2014/main" id="{BDBB11F9-A7FF-EE47-895D-4B343E4220AE}"/>
              </a:ext>
            </a:extLst>
          </p:cNvPr>
          <p:cNvSpPr/>
          <p:nvPr/>
        </p:nvSpPr>
        <p:spPr>
          <a:xfrm rot="15262169">
            <a:off x="2921964" y="3016313"/>
            <a:ext cx="713888" cy="381814"/>
          </a:xfrm>
          <a:prstGeom prst="triangle">
            <a:avLst>
              <a:gd name="adj" fmla="val 12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6E61AF-1D7C-DC4A-A0E7-9BAC1A85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5" y="2635455"/>
            <a:ext cx="554398" cy="1988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2" name="Isosceles Triangle 27">
            <a:extLst>
              <a:ext uri="{FF2B5EF4-FFF2-40B4-BE49-F238E27FC236}">
                <a16:creationId xmlns:a16="http://schemas.microsoft.com/office/drawing/2014/main" id="{C27E4146-BF2F-064C-B781-9B27CDEB1A1E}"/>
              </a:ext>
            </a:extLst>
          </p:cNvPr>
          <p:cNvSpPr/>
          <p:nvPr/>
        </p:nvSpPr>
        <p:spPr>
          <a:xfrm rot="16577784">
            <a:off x="4488651" y="2506701"/>
            <a:ext cx="357281" cy="314778"/>
          </a:xfrm>
          <a:prstGeom prst="triangle">
            <a:avLst>
              <a:gd name="adj" fmla="val 33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48C1B9-9A5E-3442-98FE-83865786BAC3}"/>
              </a:ext>
            </a:extLst>
          </p:cNvPr>
          <p:cNvSpPr/>
          <p:nvPr/>
        </p:nvSpPr>
        <p:spPr>
          <a:xfrm>
            <a:off x="1458327" y="3171560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7EB086-A06F-884D-AAAF-6F856AD4A0F6}"/>
              </a:ext>
            </a:extLst>
          </p:cNvPr>
          <p:cNvSpPr/>
          <p:nvPr/>
        </p:nvSpPr>
        <p:spPr>
          <a:xfrm>
            <a:off x="3796027" y="3178808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B4B29C-8636-9D48-9566-884C338A8B44}"/>
              </a:ext>
            </a:extLst>
          </p:cNvPr>
          <p:cNvSpPr/>
          <p:nvPr/>
        </p:nvSpPr>
        <p:spPr>
          <a:xfrm>
            <a:off x="4659991" y="2795031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6F6C99-54AC-AA4C-8504-6484897ACEB5}"/>
              </a:ext>
            </a:extLst>
          </p:cNvPr>
          <p:cNvSpPr/>
          <p:nvPr/>
        </p:nvSpPr>
        <p:spPr>
          <a:xfrm>
            <a:off x="4596412" y="2974623"/>
            <a:ext cx="91440" cy="91440"/>
          </a:xfrm>
          <a:prstGeom prst="ellipse">
            <a:avLst/>
          </a:prstGeom>
          <a:solidFill>
            <a:srgbClr val="71A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E1BB59-10CD-9347-838D-2F6C14906F80}"/>
              </a:ext>
            </a:extLst>
          </p:cNvPr>
          <p:cNvSpPr/>
          <p:nvPr/>
        </p:nvSpPr>
        <p:spPr>
          <a:xfrm>
            <a:off x="476422" y="1647825"/>
            <a:ext cx="5038725" cy="356235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F3E3E-4CD0-AE40-BA0A-3B69EE8A2D5D}"/>
              </a:ext>
            </a:extLst>
          </p:cNvPr>
          <p:cNvCxnSpPr>
            <a:stCxn id="43" idx="5"/>
            <a:endCxn id="44" idx="3"/>
          </p:cNvCxnSpPr>
          <p:nvPr/>
        </p:nvCxnSpPr>
        <p:spPr>
          <a:xfrm>
            <a:off x="1536376" y="3249609"/>
            <a:ext cx="2273042" cy="7248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AD8EE-A174-DD4A-AF5A-F2470F65A234}"/>
              </a:ext>
            </a:extLst>
          </p:cNvPr>
          <p:cNvCxnSpPr>
            <a:stCxn id="44" idx="7"/>
            <a:endCxn id="45" idx="2"/>
          </p:cNvCxnSpPr>
          <p:nvPr/>
        </p:nvCxnSpPr>
        <p:spPr>
          <a:xfrm flipV="1">
            <a:off x="3874076" y="2840751"/>
            <a:ext cx="785915" cy="351448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168409-A9FC-574D-8874-2A9FF1F0B48F}"/>
              </a:ext>
            </a:extLst>
          </p:cNvPr>
          <p:cNvCxnSpPr>
            <a:cxnSpLocks/>
            <a:stCxn id="45" idx="4"/>
            <a:endCxn id="46" idx="7"/>
          </p:cNvCxnSpPr>
          <p:nvPr/>
        </p:nvCxnSpPr>
        <p:spPr>
          <a:xfrm flipH="1">
            <a:off x="4674461" y="2886471"/>
            <a:ext cx="31250" cy="101543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E57358-B20E-5F45-9A9D-AC73D04C62E1}"/>
              </a:ext>
            </a:extLst>
          </p:cNvPr>
          <p:cNvCxnSpPr>
            <a:cxnSpLocks/>
          </p:cNvCxnSpPr>
          <p:nvPr/>
        </p:nvCxnSpPr>
        <p:spPr>
          <a:xfrm>
            <a:off x="4681151" y="3008710"/>
            <a:ext cx="767101" cy="0"/>
          </a:xfrm>
          <a:prstGeom prst="line">
            <a:avLst/>
          </a:prstGeom>
          <a:ln w="28575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04A407-663A-EC49-8351-3CCB3EAA3297}"/>
              </a:ext>
            </a:extLst>
          </p:cNvPr>
          <p:cNvCxnSpPr>
            <a:cxnSpLocks/>
          </p:cNvCxnSpPr>
          <p:nvPr/>
        </p:nvCxnSpPr>
        <p:spPr>
          <a:xfrm>
            <a:off x="476422" y="3066062"/>
            <a:ext cx="981905" cy="126137"/>
          </a:xfrm>
          <a:prstGeom prst="straightConnector1">
            <a:avLst/>
          </a:prstGeom>
          <a:ln w="28575">
            <a:solidFill>
              <a:srgbClr val="849E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2394190-2895-F14B-8B95-9C26B7C471A6}"/>
              </a:ext>
            </a:extLst>
          </p:cNvPr>
          <p:cNvSpPr/>
          <p:nvPr/>
        </p:nvSpPr>
        <p:spPr>
          <a:xfrm>
            <a:off x="3410266" y="2634675"/>
            <a:ext cx="618526" cy="22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82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AAEE52-4D58-BD45-9D58-A564E6EAEAFF}"/>
              </a:ext>
            </a:extLst>
          </p:cNvPr>
          <p:cNvSpPr/>
          <p:nvPr/>
        </p:nvSpPr>
        <p:spPr>
          <a:xfrm>
            <a:off x="525625" y="2006808"/>
            <a:ext cx="4901783" cy="28443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1535C2D6-EE13-8049-8A87-D6D22FB2CC79}"/>
              </a:ext>
            </a:extLst>
          </p:cNvPr>
          <p:cNvSpPr/>
          <p:nvPr/>
        </p:nvSpPr>
        <p:spPr>
          <a:xfrm rot="10800000">
            <a:off x="533544" y="1999252"/>
            <a:ext cx="4893863" cy="156653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2CEBEA-8F72-1045-B8EE-0DEF30A05F78}"/>
              </a:ext>
            </a:extLst>
          </p:cNvPr>
          <p:cNvSpPr/>
          <p:nvPr/>
        </p:nvSpPr>
        <p:spPr>
          <a:xfrm>
            <a:off x="6096000" y="1999252"/>
            <a:ext cx="4901783" cy="284438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180DF65-8DDE-1644-8240-FFBF52744DDD}"/>
              </a:ext>
            </a:extLst>
          </p:cNvPr>
          <p:cNvSpPr/>
          <p:nvPr/>
        </p:nvSpPr>
        <p:spPr>
          <a:xfrm rot="10800000">
            <a:off x="6103919" y="1991696"/>
            <a:ext cx="4893863" cy="1566532"/>
          </a:xfrm>
          <a:prstGeom prst="triangle">
            <a:avLst/>
          </a:prstGeom>
          <a:solidFill>
            <a:schemeClr val="bg2">
              <a:lumMod val="25000"/>
            </a:scheme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2ADF0E-4AA4-4293-A02E-39046256D638}"/>
              </a:ext>
            </a:extLst>
          </p:cNvPr>
          <p:cNvCxnSpPr/>
          <p:nvPr/>
        </p:nvCxnSpPr>
        <p:spPr>
          <a:xfrm>
            <a:off x="0" y="3585556"/>
            <a:ext cx="12192000" cy="0"/>
          </a:xfrm>
          <a:prstGeom prst="line">
            <a:avLst/>
          </a:prstGeom>
          <a:ln w="165100">
            <a:solidFill>
              <a:srgbClr val="0466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ardrop 1">
            <a:extLst>
              <a:ext uri="{FF2B5EF4-FFF2-40B4-BE49-F238E27FC236}">
                <a16:creationId xmlns:a16="http://schemas.microsoft.com/office/drawing/2014/main" id="{CBB389B3-6217-49BE-8C23-6D38AC579650}"/>
              </a:ext>
            </a:extLst>
          </p:cNvPr>
          <p:cNvSpPr/>
          <p:nvPr/>
        </p:nvSpPr>
        <p:spPr>
          <a:xfrm rot="10311668">
            <a:off x="271546" y="301485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9681B716-5C37-4255-B839-CB360BAD61F3}"/>
              </a:ext>
            </a:extLst>
          </p:cNvPr>
          <p:cNvSpPr/>
          <p:nvPr/>
        </p:nvSpPr>
        <p:spPr>
          <a:xfrm rot="10311668">
            <a:off x="944877" y="3014858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AF2A5419-01DB-4CE0-8DDB-26749846365F}"/>
              </a:ext>
            </a:extLst>
          </p:cNvPr>
          <p:cNvSpPr/>
          <p:nvPr/>
        </p:nvSpPr>
        <p:spPr>
          <a:xfrm rot="16625754">
            <a:off x="634118" y="3737991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CB58C91C-CA7C-4972-9E19-FBFA43B47E4D}"/>
              </a:ext>
            </a:extLst>
          </p:cNvPr>
          <p:cNvSpPr/>
          <p:nvPr/>
        </p:nvSpPr>
        <p:spPr>
          <a:xfrm rot="16625754">
            <a:off x="1373950" y="3737991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6C334EDD-BF92-48C9-BC91-ED9F6FC5E743}"/>
              </a:ext>
            </a:extLst>
          </p:cNvPr>
          <p:cNvSpPr/>
          <p:nvPr/>
        </p:nvSpPr>
        <p:spPr>
          <a:xfrm rot="10311668">
            <a:off x="1787232" y="301485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321EF7A6-3AB1-4429-A399-B287C4AEB8A6}"/>
              </a:ext>
            </a:extLst>
          </p:cNvPr>
          <p:cNvSpPr/>
          <p:nvPr/>
        </p:nvSpPr>
        <p:spPr>
          <a:xfrm rot="10311668">
            <a:off x="2460563" y="3014858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3C125623-D360-45E1-98C4-285EC175C8A6}"/>
              </a:ext>
            </a:extLst>
          </p:cNvPr>
          <p:cNvSpPr/>
          <p:nvPr/>
        </p:nvSpPr>
        <p:spPr>
          <a:xfrm rot="16625754">
            <a:off x="2149804" y="3737991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769E5B7E-E895-48A9-83EC-61419349C4FF}"/>
              </a:ext>
            </a:extLst>
          </p:cNvPr>
          <p:cNvSpPr/>
          <p:nvPr/>
        </p:nvSpPr>
        <p:spPr>
          <a:xfrm rot="16625754">
            <a:off x="2889636" y="3737991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6983D411-3E70-4571-8C6E-37932409DF31}"/>
              </a:ext>
            </a:extLst>
          </p:cNvPr>
          <p:cNvSpPr/>
          <p:nvPr/>
        </p:nvSpPr>
        <p:spPr>
          <a:xfrm rot="10311668">
            <a:off x="3298449" y="3014858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B327551A-ADC2-4797-803F-0220AD3AC04D}"/>
              </a:ext>
            </a:extLst>
          </p:cNvPr>
          <p:cNvSpPr/>
          <p:nvPr/>
        </p:nvSpPr>
        <p:spPr>
          <a:xfrm rot="10311668">
            <a:off x="3971780" y="3014857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480AEE00-DFDB-4A80-8805-49313CD6D7EF}"/>
              </a:ext>
            </a:extLst>
          </p:cNvPr>
          <p:cNvSpPr/>
          <p:nvPr/>
        </p:nvSpPr>
        <p:spPr>
          <a:xfrm rot="16625754">
            <a:off x="3661021" y="3737990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20ED357A-DD7B-41A4-B677-D54DBE09A58D}"/>
              </a:ext>
            </a:extLst>
          </p:cNvPr>
          <p:cNvSpPr/>
          <p:nvPr/>
        </p:nvSpPr>
        <p:spPr>
          <a:xfrm rot="16625754">
            <a:off x="4400853" y="3737990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2E0ED93F-5DBF-4AC8-A1BB-6608212E701D}"/>
              </a:ext>
            </a:extLst>
          </p:cNvPr>
          <p:cNvSpPr/>
          <p:nvPr/>
        </p:nvSpPr>
        <p:spPr>
          <a:xfrm rot="10311668">
            <a:off x="4783455" y="3014857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CD5129CA-62EC-4F16-8AAD-C2734C840A5F}"/>
              </a:ext>
            </a:extLst>
          </p:cNvPr>
          <p:cNvSpPr/>
          <p:nvPr/>
        </p:nvSpPr>
        <p:spPr>
          <a:xfrm rot="10311668">
            <a:off x="5456786" y="3014856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D759C175-FC41-422F-8F6E-C6D72EED2E95}"/>
              </a:ext>
            </a:extLst>
          </p:cNvPr>
          <p:cNvSpPr/>
          <p:nvPr/>
        </p:nvSpPr>
        <p:spPr>
          <a:xfrm rot="16625754">
            <a:off x="5146027" y="373798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ardrop 17">
            <a:extLst>
              <a:ext uri="{FF2B5EF4-FFF2-40B4-BE49-F238E27FC236}">
                <a16:creationId xmlns:a16="http://schemas.microsoft.com/office/drawing/2014/main" id="{3E478473-2EC1-47EB-884D-3D0B4321073E}"/>
              </a:ext>
            </a:extLst>
          </p:cNvPr>
          <p:cNvSpPr/>
          <p:nvPr/>
        </p:nvSpPr>
        <p:spPr>
          <a:xfrm rot="16625754">
            <a:off x="5885859" y="373798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E2938B20-1282-4F21-BB46-B6DC7A112B9F}"/>
              </a:ext>
            </a:extLst>
          </p:cNvPr>
          <p:cNvSpPr/>
          <p:nvPr/>
        </p:nvSpPr>
        <p:spPr>
          <a:xfrm rot="10311668">
            <a:off x="6228171" y="3014857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81160ACC-19B4-4016-86AB-E52F6637B48D}"/>
              </a:ext>
            </a:extLst>
          </p:cNvPr>
          <p:cNvSpPr/>
          <p:nvPr/>
        </p:nvSpPr>
        <p:spPr>
          <a:xfrm rot="10311668">
            <a:off x="6901502" y="3014856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id="{D1212448-99AB-40F1-9268-1DBB4D770BFE}"/>
              </a:ext>
            </a:extLst>
          </p:cNvPr>
          <p:cNvSpPr/>
          <p:nvPr/>
        </p:nvSpPr>
        <p:spPr>
          <a:xfrm rot="16625754">
            <a:off x="6590743" y="373798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ardrop 21">
            <a:extLst>
              <a:ext uri="{FF2B5EF4-FFF2-40B4-BE49-F238E27FC236}">
                <a16:creationId xmlns:a16="http://schemas.microsoft.com/office/drawing/2014/main" id="{615BB116-10F9-44D2-B597-B063C6126000}"/>
              </a:ext>
            </a:extLst>
          </p:cNvPr>
          <p:cNvSpPr/>
          <p:nvPr/>
        </p:nvSpPr>
        <p:spPr>
          <a:xfrm rot="16625754">
            <a:off x="7330575" y="3737989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ardrop 22">
            <a:extLst>
              <a:ext uri="{FF2B5EF4-FFF2-40B4-BE49-F238E27FC236}">
                <a16:creationId xmlns:a16="http://schemas.microsoft.com/office/drawing/2014/main" id="{262FAC2D-FDA9-4245-A8DE-6E62D6C1A33C}"/>
              </a:ext>
            </a:extLst>
          </p:cNvPr>
          <p:cNvSpPr/>
          <p:nvPr/>
        </p:nvSpPr>
        <p:spPr>
          <a:xfrm rot="10311668">
            <a:off x="7706549" y="3014856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E815EE66-B74C-4643-9357-14205CB9A84D}"/>
              </a:ext>
            </a:extLst>
          </p:cNvPr>
          <p:cNvSpPr/>
          <p:nvPr/>
        </p:nvSpPr>
        <p:spPr>
          <a:xfrm rot="10311668">
            <a:off x="8379880" y="3014855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>
            <a:extLst>
              <a:ext uri="{FF2B5EF4-FFF2-40B4-BE49-F238E27FC236}">
                <a16:creationId xmlns:a16="http://schemas.microsoft.com/office/drawing/2014/main" id="{0CB46365-ECE5-418C-8408-71F215E2318E}"/>
              </a:ext>
            </a:extLst>
          </p:cNvPr>
          <p:cNvSpPr/>
          <p:nvPr/>
        </p:nvSpPr>
        <p:spPr>
          <a:xfrm rot="16625754">
            <a:off x="8069121" y="3737988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ardrop 25">
            <a:extLst>
              <a:ext uri="{FF2B5EF4-FFF2-40B4-BE49-F238E27FC236}">
                <a16:creationId xmlns:a16="http://schemas.microsoft.com/office/drawing/2014/main" id="{802452C9-6371-40BC-9BA3-E9394A2C51F1}"/>
              </a:ext>
            </a:extLst>
          </p:cNvPr>
          <p:cNvSpPr/>
          <p:nvPr/>
        </p:nvSpPr>
        <p:spPr>
          <a:xfrm rot="16625754">
            <a:off x="8808953" y="3737988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ardrop 26">
            <a:extLst>
              <a:ext uri="{FF2B5EF4-FFF2-40B4-BE49-F238E27FC236}">
                <a16:creationId xmlns:a16="http://schemas.microsoft.com/office/drawing/2014/main" id="{6D86D3C2-D84E-4FDC-A79A-989E9CC2C9FD}"/>
              </a:ext>
            </a:extLst>
          </p:cNvPr>
          <p:cNvSpPr/>
          <p:nvPr/>
        </p:nvSpPr>
        <p:spPr>
          <a:xfrm rot="10311668">
            <a:off x="9136124" y="3014854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ardrop 27">
            <a:extLst>
              <a:ext uri="{FF2B5EF4-FFF2-40B4-BE49-F238E27FC236}">
                <a16:creationId xmlns:a16="http://schemas.microsoft.com/office/drawing/2014/main" id="{5086800E-8DFB-4830-B1A2-DE78FCAA26D6}"/>
              </a:ext>
            </a:extLst>
          </p:cNvPr>
          <p:cNvSpPr/>
          <p:nvPr/>
        </p:nvSpPr>
        <p:spPr>
          <a:xfrm rot="10311668">
            <a:off x="9809455" y="3014853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1E56AAFF-349F-4387-A433-07EBBFC897F8}"/>
              </a:ext>
            </a:extLst>
          </p:cNvPr>
          <p:cNvSpPr/>
          <p:nvPr/>
        </p:nvSpPr>
        <p:spPr>
          <a:xfrm rot="16625754">
            <a:off x="9498696" y="3737986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ardrop 29">
            <a:extLst>
              <a:ext uri="{FF2B5EF4-FFF2-40B4-BE49-F238E27FC236}">
                <a16:creationId xmlns:a16="http://schemas.microsoft.com/office/drawing/2014/main" id="{2D42CFE8-D239-4BB8-BACE-FC3C403B93B9}"/>
              </a:ext>
            </a:extLst>
          </p:cNvPr>
          <p:cNvSpPr/>
          <p:nvPr/>
        </p:nvSpPr>
        <p:spPr>
          <a:xfrm rot="16625754">
            <a:off x="10238528" y="3737986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ardrop 30">
            <a:extLst>
              <a:ext uri="{FF2B5EF4-FFF2-40B4-BE49-F238E27FC236}">
                <a16:creationId xmlns:a16="http://schemas.microsoft.com/office/drawing/2014/main" id="{E9AB042B-46DC-438D-9961-C36BD7E0C291}"/>
              </a:ext>
            </a:extLst>
          </p:cNvPr>
          <p:cNvSpPr/>
          <p:nvPr/>
        </p:nvSpPr>
        <p:spPr>
          <a:xfrm rot="10311668">
            <a:off x="10625397" y="3014853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B01759E8-2D32-420B-9322-D4C005F099F4}"/>
              </a:ext>
            </a:extLst>
          </p:cNvPr>
          <p:cNvSpPr/>
          <p:nvPr/>
        </p:nvSpPr>
        <p:spPr>
          <a:xfrm rot="10311668">
            <a:off x="11298728" y="3014852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>
            <a:extLst>
              <a:ext uri="{FF2B5EF4-FFF2-40B4-BE49-F238E27FC236}">
                <a16:creationId xmlns:a16="http://schemas.microsoft.com/office/drawing/2014/main" id="{D05EA518-011B-425A-A9F1-DFB566C1F2A2}"/>
              </a:ext>
            </a:extLst>
          </p:cNvPr>
          <p:cNvSpPr/>
          <p:nvPr/>
        </p:nvSpPr>
        <p:spPr>
          <a:xfrm rot="16625754">
            <a:off x="10987969" y="3737985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ardrop 33">
            <a:extLst>
              <a:ext uri="{FF2B5EF4-FFF2-40B4-BE49-F238E27FC236}">
                <a16:creationId xmlns:a16="http://schemas.microsoft.com/office/drawing/2014/main" id="{AE2C4928-9633-430B-8F78-F265F91C8995}"/>
              </a:ext>
            </a:extLst>
          </p:cNvPr>
          <p:cNvSpPr/>
          <p:nvPr/>
        </p:nvSpPr>
        <p:spPr>
          <a:xfrm rot="16625754">
            <a:off x="11727801" y="3737985"/>
            <a:ext cx="454429" cy="426717"/>
          </a:xfrm>
          <a:prstGeom prst="teardrop">
            <a:avLst>
              <a:gd name="adj" fmla="val 110704"/>
            </a:avLst>
          </a:prstGeom>
          <a:solidFill>
            <a:srgbClr val="04663A"/>
          </a:solidFill>
          <a:ln>
            <a:solidFill>
              <a:srgbClr val="046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8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0B701-2E05-154A-81CF-067EBD1452C8}"/>
              </a:ext>
            </a:extLst>
          </p:cNvPr>
          <p:cNvSpPr/>
          <p:nvPr/>
        </p:nvSpPr>
        <p:spPr>
          <a:xfrm>
            <a:off x="995082" y="1532965"/>
            <a:ext cx="7234518" cy="4598894"/>
          </a:xfrm>
          <a:prstGeom prst="rect">
            <a:avLst/>
          </a:prstGeom>
          <a:solidFill>
            <a:srgbClr val="849ED7"/>
          </a:solidFill>
          <a:ln>
            <a:solidFill>
              <a:srgbClr val="849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18B184-48D2-FC44-B631-FF9834FF59C4}"/>
              </a:ext>
            </a:extLst>
          </p:cNvPr>
          <p:cNvSpPr/>
          <p:nvPr/>
        </p:nvSpPr>
        <p:spPr>
          <a:xfrm>
            <a:off x="1932653" y="2480651"/>
            <a:ext cx="4901783" cy="2844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6C7833EE-E34B-0846-AB1D-73D5943A1492}"/>
              </a:ext>
            </a:extLst>
          </p:cNvPr>
          <p:cNvSpPr/>
          <p:nvPr/>
        </p:nvSpPr>
        <p:spPr>
          <a:xfrm rot="10800000">
            <a:off x="1940572" y="2473095"/>
            <a:ext cx="4893863" cy="1566532"/>
          </a:xfrm>
          <a:prstGeom prst="triangle">
            <a:avLst/>
          </a:prstGeom>
          <a:solidFill>
            <a:schemeClr val="bg1"/>
          </a:solidFill>
          <a:ln w="101600">
            <a:solidFill>
              <a:srgbClr val="849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51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0"/>
            <a:ext cx="15881231" cy="16556046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F385E-A096-B140-948F-4AF1F147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3" t="366" b="-18"/>
          <a:stretch/>
        </p:blipFill>
        <p:spPr>
          <a:xfrm rot="16200000">
            <a:off x="-5002946" y="3180243"/>
            <a:ext cx="22197891" cy="15837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3680322" y="7503600"/>
            <a:ext cx="78699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{ </a:t>
            </a: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Passionate software developer, driven to interconnect our world</a:t>
            </a:r>
            <a:b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with mobile &amp; embedded solutions 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095" y="1836698"/>
            <a:ext cx="4219779" cy="50213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CB70E2-82E3-8643-882D-EB855589E7E1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Contact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276F-B4B3-F943-AD2A-D523E3EB90F4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160850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81231" cy="2122496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5890D-47AD-C74B-B2A7-C46B19DD8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0" r="-1"/>
          <a:stretch/>
        </p:blipFill>
        <p:spPr>
          <a:xfrm rot="5400000" flipV="1">
            <a:off x="-4494571" y="2671867"/>
            <a:ext cx="21224967" cy="15881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3969723" y="12288825"/>
            <a:ext cx="53282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{</a:t>
            </a: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Passionate software developer, driven to interconnect our world</a:t>
            </a:r>
            <a:b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with mobile &amp; embedded solutions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940" y="5902688"/>
            <a:ext cx="4219779" cy="50213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CB70E2-82E3-8643-882D-EB855589E7E1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Contact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276F-B4B3-F943-AD2A-D523E3EB90F4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283735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81231" cy="2122496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5890D-47AD-C74B-B2A7-C46B19DD8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0" r="-1"/>
          <a:stretch/>
        </p:blipFill>
        <p:spPr>
          <a:xfrm rot="5400000" flipV="1">
            <a:off x="-4494571" y="2671867"/>
            <a:ext cx="21224967" cy="15881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3969723" y="12288825"/>
            <a:ext cx="53282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{</a:t>
            </a: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Passionate software developer, driven to interconnect our world</a:t>
            </a:r>
            <a:b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with mobile &amp; embedded solutions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940" y="5902688"/>
            <a:ext cx="4219779" cy="50213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56D66-FE0D-F342-AE56-64226B4AAD60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Resume		Projects	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78C92-2F0D-7642-A7FA-933DC7927119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644336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516483" y="1"/>
            <a:ext cx="21224967" cy="2122496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5890D-47AD-C74B-B2A7-C46B19DD8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0" r="-1"/>
          <a:stretch/>
        </p:blipFill>
        <p:spPr>
          <a:xfrm rot="10800000" flipV="1">
            <a:off x="-4516484" y="0"/>
            <a:ext cx="21224967" cy="15881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8579725" y="9415425"/>
            <a:ext cx="53282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{</a:t>
            </a: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Passionate software developer, driven to interconnect our world</a:t>
            </a:r>
            <a:b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8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with mobile &amp; embedded solutions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59" y="3254765"/>
            <a:ext cx="4219779" cy="50213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56D66-FE0D-F342-AE56-64226B4AAD60}"/>
              </a:ext>
            </a:extLst>
          </p:cNvPr>
          <p:cNvSpPr txBox="1"/>
          <p:nvPr/>
        </p:nvSpPr>
        <p:spPr>
          <a:xfrm>
            <a:off x="1638736" y="323169"/>
            <a:ext cx="14573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Projects			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78C92-2F0D-7642-A7FA-933DC7927119}"/>
              </a:ext>
            </a:extLst>
          </p:cNvPr>
          <p:cNvSpPr txBox="1"/>
          <p:nvPr/>
        </p:nvSpPr>
        <p:spPr>
          <a:xfrm>
            <a:off x="-4516483" y="4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403298-986B-ED45-9154-F854939D87FD}"/>
              </a:ext>
            </a:extLst>
          </p:cNvPr>
          <p:cNvCxnSpPr/>
          <p:nvPr/>
        </p:nvCxnSpPr>
        <p:spPr>
          <a:xfrm>
            <a:off x="-4245429" y="1313934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74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516483" y="1"/>
            <a:ext cx="21224967" cy="21224966"/>
          </a:xfrm>
          <a:prstGeom prst="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90A703-E32E-534C-81EA-72C372593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5000"/>
          <a:stretch/>
        </p:blipFill>
        <p:spPr>
          <a:xfrm rot="10800000">
            <a:off x="-4514742" y="1744"/>
            <a:ext cx="21223224" cy="21223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9197757" y="10486052"/>
            <a:ext cx="67181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Passionate software developer, driven to interconnect our world</a:t>
            </a:r>
            <a:br>
              <a:rPr lang="en-US" sz="6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6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with mobile &amp; embedded solutions</a:t>
            </a:r>
            <a:endParaRPr lang="en-US" sz="6000" b="1" dirty="0">
              <a:solidFill>
                <a:schemeClr val="bg1"/>
              </a:solidFill>
              <a:latin typeface="Abadi MT Condensed Light" panose="020B03060301010101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051E-A92E-704B-B9F2-CE06F00C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654" y="3010322"/>
            <a:ext cx="5172326" cy="615477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56D66-FE0D-F342-AE56-64226B4AAD60}"/>
              </a:ext>
            </a:extLst>
          </p:cNvPr>
          <p:cNvSpPr txBox="1"/>
          <p:nvPr/>
        </p:nvSpPr>
        <p:spPr>
          <a:xfrm>
            <a:off x="1638736" y="323169"/>
            <a:ext cx="14573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Projects			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78C92-2F0D-7642-A7FA-933DC7927119}"/>
              </a:ext>
            </a:extLst>
          </p:cNvPr>
          <p:cNvSpPr txBox="1"/>
          <p:nvPr/>
        </p:nvSpPr>
        <p:spPr>
          <a:xfrm>
            <a:off x="-4516483" y="4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403298-986B-ED45-9154-F854939D87FD}"/>
              </a:ext>
            </a:extLst>
          </p:cNvPr>
          <p:cNvCxnSpPr/>
          <p:nvPr/>
        </p:nvCxnSpPr>
        <p:spPr>
          <a:xfrm>
            <a:off x="-4245429" y="1313934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20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0"/>
            <a:ext cx="15837408" cy="2323471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28E46-689E-1B41-8BAC-B54CA0CA5B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5400000">
            <a:off x="-5521357" y="3698652"/>
            <a:ext cx="23234714" cy="158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1160008" y="1754750"/>
            <a:ext cx="7102460" cy="1289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My name is Abhiti, and I'm a 22-year-old software developer. I am a graduate of the Massachusetts Institute of Technology '20. I majored in computer science, and minored in economics. I love to create mobile and IoT-based solutions to issues of international development.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Over the course of these 2ish decades, I have lived in a handful of places around the world. I was born and raised in a suburb of New York. My family and I then relocated to the Indian financial capital, allowing my siblings and I to create our own memories in our motherland.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Afterwards, I matriculated in the United World College in one of the most remote and picturesque areas of the US southwest, alongside peers from 70+ countries around the world. I, then, situated myself in America's biggest college town, and pretended to figure out how various algorithms work.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I am currently waiting to begin my career as a Forward Deployed Engineer at Palantir Technologies, which will bring me all over the world!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F67228-41BD-8D46-8455-16BD76F4A982}"/>
              </a:ext>
            </a:extLst>
          </p:cNvPr>
          <p:cNvSpPr/>
          <p:nvPr/>
        </p:nvSpPr>
        <p:spPr>
          <a:xfrm>
            <a:off x="8434413" y="5922316"/>
            <a:ext cx="55105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1997 - 2007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Scarsdale, NY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2007 - 2014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Mumbai, MH India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2014 - 2016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Montezuma, NM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2016 - 2020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Cambridge, MA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2020 - 20??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New York, NY USA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C9B9FB-1E61-1847-9460-BE897396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251" y="1854788"/>
            <a:ext cx="5105482" cy="35923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C3CA91-CE5F-E04D-A1A3-FF5198FF7545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Contact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265080-0166-FE43-AB38-A1BC859DC13B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5006647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0"/>
            <a:ext cx="15837408" cy="2323471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28E46-689E-1B41-8BAC-B54CA0CA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5400000">
            <a:off x="-5521357" y="3698652"/>
            <a:ext cx="23234714" cy="158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-731854" y="1892831"/>
            <a:ext cx="7898310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My name is Abhiti, and I'm a 22-year-old software developer. I am a graduate of the Massachusetts Institute of Technology '20. I majored in computer science, and minored in economics. I love to create mobile and IoT-based solutions to issues of international development.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Over the course of these 2ish decades, I have lived in a handful of places around the world. I was born and raised in a suburb of New York. My family and I then relocated to the Indian financial capital, allowing my siblings and I to create our own memories in our motherland.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Afterwards, I matriculated in the United World College in one of the most remote and picturesque areas of the US southwest, alongside peers from 70+ countries around the world. I, then, situated myself in America's biggest college town, and pretended to figure out how various algorithms work.</a:t>
            </a: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I am currently waiting to begin my career as a Forward Deployed Engineer at Palantir Technologies, which will bring me all over the world!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F67228-41BD-8D46-8455-16BD76F4A982}"/>
              </a:ext>
            </a:extLst>
          </p:cNvPr>
          <p:cNvSpPr/>
          <p:nvPr/>
        </p:nvSpPr>
        <p:spPr>
          <a:xfrm>
            <a:off x="7835323" y="6415249"/>
            <a:ext cx="55105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1997 - 2007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Scarsdale, NY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2007 - 2014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Mumbai, MH India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2014 - 2016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Montezuma, NM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2016 - 2020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Cambridge, MA USA</a:t>
            </a:r>
            <a:b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2020 - 20??</a:t>
            </a:r>
            <a:r>
              <a:rPr lang="en-US" sz="36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New York, NY USA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C9B9FB-1E61-1847-9460-BE897396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323" y="2390816"/>
            <a:ext cx="5105482" cy="35923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C3CA91-CE5F-E04D-A1A3-FF5198FF7545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Resume		Projects	Contact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265080-0166-FE43-AB38-A1BC859DC13B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758333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494712" y="-134031"/>
            <a:ext cx="23234714" cy="23234714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28E46-689E-1B41-8BAC-B54CA0CA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4516483" y="-185697"/>
            <a:ext cx="23234714" cy="158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-3634958" y="2127598"/>
            <a:ext cx="13780443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My name is Abhiti, and I'm a 22-year-old software developer. I am a graduate of the Massachusetts Institute of Technology '20. I majored in computer science and minored in economics. I love to create mobile and IoT-based solutions to issues of international development.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Over the course of these 2ish decades, I have lived in a handful of places around the world. I was born and raised in a suburb of New York. My family and I then relocated to the Indian financial capital, allowing my siblings and I to create our own memories in our motherland.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Afterwards, I matriculated in the United World College in one of the most remote and picturesque areas of the US southwest, alongside peers from 70+ countries around the world. I, then, situated myself in America's biggest college town, and pretended to figure out how various algorithms work.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I am currently waiting to begin my career as a Forward Deployed Engineer at Palantir Technologies, which will hopefully bring me to the rest of the world that I have yet to explore!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F67228-41BD-8D46-8455-16BD76F4A982}"/>
              </a:ext>
            </a:extLst>
          </p:cNvPr>
          <p:cNvSpPr/>
          <p:nvPr/>
        </p:nvSpPr>
        <p:spPr>
          <a:xfrm>
            <a:off x="11010857" y="6889888"/>
            <a:ext cx="657324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1997 - 2007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Scarsdale, NY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2007 - 2014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Mumbai, MH India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2014 - 2016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Montezuma, NM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2016 - 2020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Cambridge, MA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2020 - 20??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New York, NY USA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C9B9FB-1E61-1847-9460-BE897396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858" y="1973077"/>
            <a:ext cx="6573241" cy="4625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614E59-5093-F14B-AAFD-BD53F3F36C91}"/>
              </a:ext>
            </a:extLst>
          </p:cNvPr>
          <p:cNvSpPr txBox="1"/>
          <p:nvPr/>
        </p:nvSpPr>
        <p:spPr>
          <a:xfrm>
            <a:off x="1638736" y="323169"/>
            <a:ext cx="15430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71A62B"/>
                </a:solidFill>
                <a:latin typeface="Abadi MT Condensed Light" panose="020B0306030101010103" pitchFamily="34" charset="77"/>
              </a:rPr>
              <a:t>{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</a:t>
            </a:r>
            <a:r>
              <a:rPr lang="en-US" sz="5400" b="1" dirty="0">
                <a:solidFill>
                  <a:srgbClr val="71A62B"/>
                </a:solidFill>
                <a:latin typeface="Abadi MT Condensed Light" panose="020B0306030101010103" pitchFamily="34" charset="77"/>
              </a:rPr>
              <a:t>} 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Resume			Projects			Contact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33DDF-3BD6-D14D-AD58-4E233BB62001}"/>
              </a:ext>
            </a:extLst>
          </p:cNvPr>
          <p:cNvSpPr txBox="1"/>
          <p:nvPr/>
        </p:nvSpPr>
        <p:spPr>
          <a:xfrm>
            <a:off x="-4516483" y="4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E96ED-A8B2-B845-B651-35B2021765A4}"/>
              </a:ext>
            </a:extLst>
          </p:cNvPr>
          <p:cNvCxnSpPr/>
          <p:nvPr/>
        </p:nvCxnSpPr>
        <p:spPr>
          <a:xfrm>
            <a:off x="-4245429" y="1313934"/>
            <a:ext cx="4245429" cy="0"/>
          </a:xfrm>
          <a:prstGeom prst="line">
            <a:avLst/>
          </a:prstGeom>
          <a:ln w="190500">
            <a:solidFill>
              <a:srgbClr val="71A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906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494712" y="-134031"/>
            <a:ext cx="23234714" cy="15832633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28E46-689E-1B41-8BAC-B54CA0CA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4516483" y="-138805"/>
            <a:ext cx="23234714" cy="158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427AF-0BCA-1344-BFE3-B444281AA8DA}"/>
              </a:ext>
            </a:extLst>
          </p:cNvPr>
          <p:cNvSpPr txBox="1"/>
          <p:nvPr/>
        </p:nvSpPr>
        <p:spPr>
          <a:xfrm>
            <a:off x="-3634958" y="2127598"/>
            <a:ext cx="13780443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My name is Abhiti, and I'm a 22-year-old software developer. I am a graduate of the Massachusetts Institute of Technology '20. I majored in computer science and minored in economics. I love to create mobile and IoT-based solutions to issues of international development.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Over the course of these 2ish decades, I have lived in a handful of places around the world. I was born and raised in a suburb of New York. My family and I then relocated to the Indian financial capital, allowing my siblings and I to create our own memories in our motherland.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Afterwards, I matriculated in the United World College in one of the most remote and picturesque areas of the US southwest, alongside peers from 70+ countries around the world. I, then, situated myself in America's biggest college town, and pretended to figure out how various algorithms work.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I am currently waiting to begin my career as a Forward Deployed Engineer at Palantir Technologies, which will hopefully bring me to the rest of the world that I have yet to explore!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F67228-41BD-8D46-8455-16BD76F4A982}"/>
              </a:ext>
            </a:extLst>
          </p:cNvPr>
          <p:cNvSpPr/>
          <p:nvPr/>
        </p:nvSpPr>
        <p:spPr>
          <a:xfrm>
            <a:off x="11005239" y="8459060"/>
            <a:ext cx="657324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1997 - 2007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Scarsdale, NY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2007 - 2014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Mumbai, MH India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2014 - 2016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Montezuma, NM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2016 - 2020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Cambridge, MA USA</a:t>
            </a:r>
            <a:b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</a:br>
            <a:r>
              <a:rPr lang="en-US" sz="4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2020 - 20??</a:t>
            </a:r>
            <a:r>
              <a:rPr lang="en-US" sz="40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 New York, NY USA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14E59-5093-F14B-AAFD-BD53F3F36C91}"/>
              </a:ext>
            </a:extLst>
          </p:cNvPr>
          <p:cNvSpPr txBox="1"/>
          <p:nvPr/>
        </p:nvSpPr>
        <p:spPr>
          <a:xfrm>
            <a:off x="1638736" y="323169"/>
            <a:ext cx="15430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{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}</a:t>
            </a:r>
            <a:r>
              <a:rPr lang="en-US" sz="5400" b="1" dirty="0">
                <a:solidFill>
                  <a:srgbClr val="71A62B"/>
                </a:solidFill>
                <a:latin typeface="Abadi MT Condensed Light" panose="020B0306030101010103" pitchFamily="34" charset="77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Resume			Projects			Contact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33DDF-3BD6-D14D-AD58-4E233BB62001}"/>
              </a:ext>
            </a:extLst>
          </p:cNvPr>
          <p:cNvSpPr txBox="1"/>
          <p:nvPr/>
        </p:nvSpPr>
        <p:spPr>
          <a:xfrm>
            <a:off x="-4516483" y="4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E96ED-A8B2-B845-B651-35B2021765A4}"/>
              </a:ext>
            </a:extLst>
          </p:cNvPr>
          <p:cNvCxnSpPr/>
          <p:nvPr/>
        </p:nvCxnSpPr>
        <p:spPr>
          <a:xfrm>
            <a:off x="-4245429" y="1313934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9829E2F-081F-D34E-A5A1-D638BF6D2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902" y="1703699"/>
            <a:ext cx="8558149" cy="62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43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E3FFB3-C8DC-2240-AB34-5F84D6FE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31985" cy="16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55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0"/>
            <a:ext cx="15837408" cy="2109334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85584-B2EE-FA4D-BB21-37DE9032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822704" y="-1"/>
            <a:ext cx="15837408" cy="210933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BCAD7F-8141-ED48-AED8-73307AC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624" y="1751821"/>
            <a:ext cx="10918914" cy="13992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BB5702-572D-5849-8CA3-3ED511DD43B7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Contact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CA4D7-AE90-494B-9285-AAEF043215FD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042640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0"/>
            <a:ext cx="15837408" cy="2109334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85584-B2EE-FA4D-BB21-37DE9032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822704" y="-1"/>
            <a:ext cx="15837408" cy="210933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BCAD7F-8141-ED48-AED8-73307AC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3" y="1915915"/>
            <a:ext cx="10918914" cy="13992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83E25-4959-4D41-8FEA-EDCDC0E30DDA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Resume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Projects	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3F1E1-190C-074E-965F-58E9E79F8513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12917941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145871" y="0"/>
            <a:ext cx="24627846" cy="21093340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85584-B2EE-FA4D-BB21-37DE9032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5400000">
            <a:off x="-1077547" y="-3068321"/>
            <a:ext cx="18491202" cy="246278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BCAD7F-8141-ED48-AED8-73307AC1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94" y="2353675"/>
            <a:ext cx="12273915" cy="15729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6DAA15-E125-3147-80BB-D1333EC9F46C}"/>
              </a:ext>
            </a:extLst>
          </p:cNvPr>
          <p:cNvSpPr txBox="1"/>
          <p:nvPr/>
        </p:nvSpPr>
        <p:spPr>
          <a:xfrm>
            <a:off x="3802743" y="390600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[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Resume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]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Projects			Contact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9C088-75FC-3B46-A1A0-96E21827A5CD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524D0D-B5B7-CB4A-8346-802528EBB638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60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37408" cy="2384130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6200000">
            <a:off x="-5769144" y="4034842"/>
            <a:ext cx="23841308" cy="15837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9D5668-9D9A-4444-9215-48A452ED57FD}"/>
              </a:ext>
            </a:extLst>
          </p:cNvPr>
          <p:cNvSpPr/>
          <p:nvPr/>
        </p:nvSpPr>
        <p:spPr>
          <a:xfrm>
            <a:off x="914399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6AEA8D-FCEA-3B49-9097-74C21993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80" y="2017530"/>
            <a:ext cx="2183114" cy="1993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E53D1-9369-A843-BF80-1EC543E13CD6}"/>
              </a:ext>
            </a:extLst>
          </p:cNvPr>
          <p:cNvSpPr txBox="1"/>
          <p:nvPr/>
        </p:nvSpPr>
        <p:spPr>
          <a:xfrm>
            <a:off x="2665291" y="4307196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6AD0B-8EF1-6841-B407-9B5A2B0464AD}"/>
              </a:ext>
            </a:extLst>
          </p:cNvPr>
          <p:cNvSpPr txBox="1"/>
          <p:nvPr/>
        </p:nvSpPr>
        <p:spPr>
          <a:xfrm>
            <a:off x="1168399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democratic real-time song queuing device-agnostic platform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A2FB6-3191-9842-B3EF-092F7AE1EBBE}"/>
              </a:ext>
            </a:extLst>
          </p:cNvPr>
          <p:cNvSpPr/>
          <p:nvPr/>
        </p:nvSpPr>
        <p:spPr>
          <a:xfrm>
            <a:off x="7153303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4970C-9313-D54A-8E0B-FAA9A796C0EF}"/>
              </a:ext>
            </a:extLst>
          </p:cNvPr>
          <p:cNvSpPr txBox="1"/>
          <p:nvPr/>
        </p:nvSpPr>
        <p:spPr>
          <a:xfrm>
            <a:off x="8904203" y="4270992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2B17-F208-1340-8D05-BA81D6CDD1CE}"/>
              </a:ext>
            </a:extLst>
          </p:cNvPr>
          <p:cNvSpPr txBox="1"/>
          <p:nvPr/>
        </p:nvSpPr>
        <p:spPr>
          <a:xfrm>
            <a:off x="7407303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fixed-volume buoyancy control device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624D43-6ED8-7B4B-8BF9-B744507B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653" y="2262075"/>
            <a:ext cx="2628900" cy="146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D1D95C-4F67-A64E-92E2-E1A2A7EF6C9A}"/>
              </a:ext>
            </a:extLst>
          </p:cNvPr>
          <p:cNvSpPr/>
          <p:nvPr/>
        </p:nvSpPr>
        <p:spPr>
          <a:xfrm>
            <a:off x="914399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FC01D-BD39-0844-96C2-1213DF64FFCA}"/>
              </a:ext>
            </a:extLst>
          </p:cNvPr>
          <p:cNvSpPr txBox="1"/>
          <p:nvPr/>
        </p:nvSpPr>
        <p:spPr>
          <a:xfrm>
            <a:off x="914400" y="11499780"/>
            <a:ext cx="548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So Much Simplicity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2ABBB-A717-604E-9FD6-7A11852A1172}"/>
              </a:ext>
            </a:extLst>
          </p:cNvPr>
          <p:cNvSpPr txBox="1"/>
          <p:nvPr/>
        </p:nvSpPr>
        <p:spPr>
          <a:xfrm>
            <a:off x="1168399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high-contrast Android SMS app for low-vision users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29B86A-2E1F-794B-83FC-97E701F474F8}"/>
              </a:ext>
            </a:extLst>
          </p:cNvPr>
          <p:cNvSpPr/>
          <p:nvPr/>
        </p:nvSpPr>
        <p:spPr>
          <a:xfrm>
            <a:off x="7153303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8C1E5-2C3A-014B-A7E9-090A1D6B9B98}"/>
              </a:ext>
            </a:extLst>
          </p:cNvPr>
          <p:cNvSpPr txBox="1"/>
          <p:nvPr/>
        </p:nvSpPr>
        <p:spPr>
          <a:xfrm>
            <a:off x="7652500" y="11385730"/>
            <a:ext cx="4488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The Other Half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75898-3DB1-034B-BBD9-80DC7789038B}"/>
              </a:ext>
            </a:extLst>
          </p:cNvPr>
          <p:cNvSpPr txBox="1"/>
          <p:nvPr/>
        </p:nvSpPr>
        <p:spPr>
          <a:xfrm>
            <a:off x="7407303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productivity tool for partners to plan their future events together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A0296-1AA9-1942-BA14-79A880B0D81C}"/>
              </a:ext>
            </a:extLst>
          </p:cNvPr>
          <p:cNvSpPr/>
          <p:nvPr/>
        </p:nvSpPr>
        <p:spPr>
          <a:xfrm>
            <a:off x="914399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A3305-FA29-AB46-8689-26C226E21C04}"/>
              </a:ext>
            </a:extLst>
          </p:cNvPr>
          <p:cNvSpPr txBox="1"/>
          <p:nvPr/>
        </p:nvSpPr>
        <p:spPr>
          <a:xfrm>
            <a:off x="1105089" y="18422646"/>
            <a:ext cx="5105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Brainy Backpack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C74E4F-5AEA-9B44-B5A3-36A493005AA6}"/>
              </a:ext>
            </a:extLst>
          </p:cNvPr>
          <p:cNvSpPr txBox="1"/>
          <p:nvPr/>
        </p:nvSpPr>
        <p:spPr>
          <a:xfrm>
            <a:off x="1168399" y="19552530"/>
            <a:ext cx="492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smart backpack that alerts you if you forgot an item you need imminently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08C6E2-AE5C-D246-8865-4671162220DB}"/>
              </a:ext>
            </a:extLst>
          </p:cNvPr>
          <p:cNvSpPr/>
          <p:nvPr/>
        </p:nvSpPr>
        <p:spPr>
          <a:xfrm>
            <a:off x="7153303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C6D9A-9944-6F47-8E4A-41377234393B}"/>
              </a:ext>
            </a:extLst>
          </p:cNvPr>
          <p:cNvSpPr txBox="1"/>
          <p:nvPr/>
        </p:nvSpPr>
        <p:spPr>
          <a:xfrm>
            <a:off x="8227204" y="18444533"/>
            <a:ext cx="3287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Teralytic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291BA1-BCE5-6A41-8DD9-674A18C4246F}"/>
              </a:ext>
            </a:extLst>
          </p:cNvPr>
          <p:cNvSpPr txBox="1"/>
          <p:nvPr/>
        </p:nvSpPr>
        <p:spPr>
          <a:xfrm>
            <a:off x="7407303" y="19552530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An </a:t>
            </a:r>
            <a:r>
              <a:rPr lang="en-US" sz="4800" b="1" dirty="0" err="1">
                <a:solidFill>
                  <a:schemeClr val="bg1"/>
                </a:solidFill>
                <a:latin typeface="Abadi MT Condensed Light" panose="020B0306030101010103" pitchFamily="34" charset="77"/>
              </a:rPr>
              <a:t>agtech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Alexa skill based on Teralytic’s unique NPK sensors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923" y="16137698"/>
            <a:ext cx="2258360" cy="2193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809C5B-BAEA-F44B-8D99-DF0D9BB7F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358" y="16143144"/>
            <a:ext cx="1774645" cy="22795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280" y="9183684"/>
            <a:ext cx="2292802" cy="2260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203" y="9110954"/>
            <a:ext cx="2260945" cy="220916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99A9698-20A4-9F41-889A-F8C985D35B8C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Contact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1C5E43-0DBE-4B4B-B928-35E7507FE98B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318283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37408" cy="2384130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6200000">
            <a:off x="-5769144" y="4034842"/>
            <a:ext cx="23841308" cy="15837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9D5668-9D9A-4444-9215-48A452ED57FD}"/>
              </a:ext>
            </a:extLst>
          </p:cNvPr>
          <p:cNvSpPr/>
          <p:nvPr/>
        </p:nvSpPr>
        <p:spPr>
          <a:xfrm>
            <a:off x="914399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6AEA8D-FCEA-3B49-9097-74C21993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80" y="2017530"/>
            <a:ext cx="2183114" cy="1993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E53D1-9369-A843-BF80-1EC543E13CD6}"/>
              </a:ext>
            </a:extLst>
          </p:cNvPr>
          <p:cNvSpPr txBox="1"/>
          <p:nvPr/>
        </p:nvSpPr>
        <p:spPr>
          <a:xfrm>
            <a:off x="2665291" y="4307196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6AD0B-8EF1-6841-B407-9B5A2B0464AD}"/>
              </a:ext>
            </a:extLst>
          </p:cNvPr>
          <p:cNvSpPr txBox="1"/>
          <p:nvPr/>
        </p:nvSpPr>
        <p:spPr>
          <a:xfrm>
            <a:off x="1168399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democratic real-time song queuing device-agnostic platform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A2FB6-3191-9842-B3EF-092F7AE1EBBE}"/>
              </a:ext>
            </a:extLst>
          </p:cNvPr>
          <p:cNvSpPr/>
          <p:nvPr/>
        </p:nvSpPr>
        <p:spPr>
          <a:xfrm>
            <a:off x="7153303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4970C-9313-D54A-8E0B-FAA9A796C0EF}"/>
              </a:ext>
            </a:extLst>
          </p:cNvPr>
          <p:cNvSpPr txBox="1"/>
          <p:nvPr/>
        </p:nvSpPr>
        <p:spPr>
          <a:xfrm>
            <a:off x="8904203" y="4270992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2B17-F208-1340-8D05-BA81D6CDD1CE}"/>
              </a:ext>
            </a:extLst>
          </p:cNvPr>
          <p:cNvSpPr txBox="1"/>
          <p:nvPr/>
        </p:nvSpPr>
        <p:spPr>
          <a:xfrm>
            <a:off x="7407303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fixed-volume buoyancy control device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624D43-6ED8-7B4B-8BF9-B744507B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653" y="2262075"/>
            <a:ext cx="2628900" cy="146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D1D95C-4F67-A64E-92E2-E1A2A7EF6C9A}"/>
              </a:ext>
            </a:extLst>
          </p:cNvPr>
          <p:cNvSpPr/>
          <p:nvPr/>
        </p:nvSpPr>
        <p:spPr>
          <a:xfrm>
            <a:off x="914399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FC01D-BD39-0844-96C2-1213DF64FFCA}"/>
              </a:ext>
            </a:extLst>
          </p:cNvPr>
          <p:cNvSpPr txBox="1"/>
          <p:nvPr/>
        </p:nvSpPr>
        <p:spPr>
          <a:xfrm>
            <a:off x="914400" y="11499780"/>
            <a:ext cx="548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So Much Simplicity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2ABBB-A717-604E-9FD6-7A11852A1172}"/>
              </a:ext>
            </a:extLst>
          </p:cNvPr>
          <p:cNvSpPr txBox="1"/>
          <p:nvPr/>
        </p:nvSpPr>
        <p:spPr>
          <a:xfrm>
            <a:off x="1168399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high-contrast Android SMS app for low-vision users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29B86A-2E1F-794B-83FC-97E701F474F8}"/>
              </a:ext>
            </a:extLst>
          </p:cNvPr>
          <p:cNvSpPr/>
          <p:nvPr/>
        </p:nvSpPr>
        <p:spPr>
          <a:xfrm>
            <a:off x="7153303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8C1E5-2C3A-014B-A7E9-090A1D6B9B98}"/>
              </a:ext>
            </a:extLst>
          </p:cNvPr>
          <p:cNvSpPr txBox="1"/>
          <p:nvPr/>
        </p:nvSpPr>
        <p:spPr>
          <a:xfrm>
            <a:off x="7652500" y="11385730"/>
            <a:ext cx="4488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The Other Half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75898-3DB1-034B-BBD9-80DC7789038B}"/>
              </a:ext>
            </a:extLst>
          </p:cNvPr>
          <p:cNvSpPr txBox="1"/>
          <p:nvPr/>
        </p:nvSpPr>
        <p:spPr>
          <a:xfrm>
            <a:off x="7407303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productivity tool for partners to plan their future events together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A0296-1AA9-1942-BA14-79A880B0D81C}"/>
              </a:ext>
            </a:extLst>
          </p:cNvPr>
          <p:cNvSpPr/>
          <p:nvPr/>
        </p:nvSpPr>
        <p:spPr>
          <a:xfrm>
            <a:off x="914399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A3305-FA29-AB46-8689-26C226E21C04}"/>
              </a:ext>
            </a:extLst>
          </p:cNvPr>
          <p:cNvSpPr txBox="1"/>
          <p:nvPr/>
        </p:nvSpPr>
        <p:spPr>
          <a:xfrm>
            <a:off x="1105089" y="18422646"/>
            <a:ext cx="5105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Brainy Backpack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C74E4F-5AEA-9B44-B5A3-36A493005AA6}"/>
              </a:ext>
            </a:extLst>
          </p:cNvPr>
          <p:cNvSpPr txBox="1"/>
          <p:nvPr/>
        </p:nvSpPr>
        <p:spPr>
          <a:xfrm>
            <a:off x="1168399" y="19552530"/>
            <a:ext cx="492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smart backpack that alerts you if you forgot an item you need imminently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08C6E2-AE5C-D246-8865-4671162220DB}"/>
              </a:ext>
            </a:extLst>
          </p:cNvPr>
          <p:cNvSpPr/>
          <p:nvPr/>
        </p:nvSpPr>
        <p:spPr>
          <a:xfrm>
            <a:off x="7153303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C6D9A-9944-6F47-8E4A-41377234393B}"/>
              </a:ext>
            </a:extLst>
          </p:cNvPr>
          <p:cNvSpPr txBox="1"/>
          <p:nvPr/>
        </p:nvSpPr>
        <p:spPr>
          <a:xfrm>
            <a:off x="8227204" y="18444533"/>
            <a:ext cx="3287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Teralytic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291BA1-BCE5-6A41-8DD9-674A18C4246F}"/>
              </a:ext>
            </a:extLst>
          </p:cNvPr>
          <p:cNvSpPr txBox="1"/>
          <p:nvPr/>
        </p:nvSpPr>
        <p:spPr>
          <a:xfrm>
            <a:off x="7407303" y="19552530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An </a:t>
            </a:r>
            <a:r>
              <a:rPr lang="en-US" sz="4800" b="1" dirty="0" err="1">
                <a:solidFill>
                  <a:schemeClr val="bg1"/>
                </a:solidFill>
                <a:latin typeface="Abadi MT Condensed Light" panose="020B0306030101010103" pitchFamily="34" charset="77"/>
              </a:rPr>
              <a:t>agtech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Alexa skill based on Teralytic’s unique NPK sensors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923" y="16137698"/>
            <a:ext cx="2258360" cy="2193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809C5B-BAEA-F44B-8D99-DF0D9BB7F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358" y="16143144"/>
            <a:ext cx="1774645" cy="22795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280" y="9183684"/>
            <a:ext cx="2292802" cy="2260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203" y="9110954"/>
            <a:ext cx="2260945" cy="22091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4EA5828-3FDB-764B-9E76-A255E8D5D441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Resume		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Contact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058A6C-0488-484F-9BD0-536C6BDB2EAA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21406767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37408" cy="2384130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6200000">
            <a:off x="-5769144" y="4034842"/>
            <a:ext cx="23841308" cy="15837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9D5668-9D9A-4444-9215-48A452ED57FD}"/>
              </a:ext>
            </a:extLst>
          </p:cNvPr>
          <p:cNvSpPr/>
          <p:nvPr/>
        </p:nvSpPr>
        <p:spPr>
          <a:xfrm>
            <a:off x="914399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6AEA8D-FCEA-3B49-9097-74C21993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80" y="2017530"/>
            <a:ext cx="2183114" cy="1993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E53D1-9369-A843-BF80-1EC543E13CD6}"/>
              </a:ext>
            </a:extLst>
          </p:cNvPr>
          <p:cNvSpPr txBox="1"/>
          <p:nvPr/>
        </p:nvSpPr>
        <p:spPr>
          <a:xfrm>
            <a:off x="2665291" y="4307196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6AD0B-8EF1-6841-B407-9B5A2B0464AD}"/>
              </a:ext>
            </a:extLst>
          </p:cNvPr>
          <p:cNvSpPr txBox="1"/>
          <p:nvPr/>
        </p:nvSpPr>
        <p:spPr>
          <a:xfrm>
            <a:off x="1168399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democratic real-time song queuing device-agnostic platform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A2FB6-3191-9842-B3EF-092F7AE1EBBE}"/>
              </a:ext>
            </a:extLst>
          </p:cNvPr>
          <p:cNvSpPr/>
          <p:nvPr/>
        </p:nvSpPr>
        <p:spPr>
          <a:xfrm>
            <a:off x="7153303" y="1749694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4970C-9313-D54A-8E0B-FAA9A796C0EF}"/>
              </a:ext>
            </a:extLst>
          </p:cNvPr>
          <p:cNvSpPr txBox="1"/>
          <p:nvPr/>
        </p:nvSpPr>
        <p:spPr>
          <a:xfrm>
            <a:off x="8904203" y="4270992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2B17-F208-1340-8D05-BA81D6CDD1CE}"/>
              </a:ext>
            </a:extLst>
          </p:cNvPr>
          <p:cNvSpPr txBox="1"/>
          <p:nvPr/>
        </p:nvSpPr>
        <p:spPr>
          <a:xfrm>
            <a:off x="7407303" y="5367826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fixed-volume buoyancy control device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624D43-6ED8-7B4B-8BF9-B744507B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653" y="2262075"/>
            <a:ext cx="2628900" cy="146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D1D95C-4F67-A64E-92E2-E1A2A7EF6C9A}"/>
              </a:ext>
            </a:extLst>
          </p:cNvPr>
          <p:cNvSpPr/>
          <p:nvPr/>
        </p:nvSpPr>
        <p:spPr>
          <a:xfrm>
            <a:off x="914399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FC01D-BD39-0844-96C2-1213DF64FFCA}"/>
              </a:ext>
            </a:extLst>
          </p:cNvPr>
          <p:cNvSpPr txBox="1"/>
          <p:nvPr/>
        </p:nvSpPr>
        <p:spPr>
          <a:xfrm>
            <a:off x="914400" y="11499780"/>
            <a:ext cx="548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So Much Simplicity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2ABBB-A717-604E-9FD6-7A11852A1172}"/>
              </a:ext>
            </a:extLst>
          </p:cNvPr>
          <p:cNvSpPr txBox="1"/>
          <p:nvPr/>
        </p:nvSpPr>
        <p:spPr>
          <a:xfrm>
            <a:off x="1168399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high-contrast Android SMS app for low-vision users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29B86A-2E1F-794B-83FC-97E701F474F8}"/>
              </a:ext>
            </a:extLst>
          </p:cNvPr>
          <p:cNvSpPr/>
          <p:nvPr/>
        </p:nvSpPr>
        <p:spPr>
          <a:xfrm>
            <a:off x="7153303" y="8842046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8C1E5-2C3A-014B-A7E9-090A1D6B9B98}"/>
              </a:ext>
            </a:extLst>
          </p:cNvPr>
          <p:cNvSpPr txBox="1"/>
          <p:nvPr/>
        </p:nvSpPr>
        <p:spPr>
          <a:xfrm>
            <a:off x="7652500" y="11385730"/>
            <a:ext cx="4488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The Other Half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75898-3DB1-034B-BBD9-80DC7789038B}"/>
              </a:ext>
            </a:extLst>
          </p:cNvPr>
          <p:cNvSpPr txBox="1"/>
          <p:nvPr/>
        </p:nvSpPr>
        <p:spPr>
          <a:xfrm>
            <a:off x="7407303" y="12460178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productivity tool for partners to plan their future events together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A0296-1AA9-1942-BA14-79A880B0D81C}"/>
              </a:ext>
            </a:extLst>
          </p:cNvPr>
          <p:cNvSpPr/>
          <p:nvPr/>
        </p:nvSpPr>
        <p:spPr>
          <a:xfrm>
            <a:off x="914399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A3305-FA29-AB46-8689-26C226E21C04}"/>
              </a:ext>
            </a:extLst>
          </p:cNvPr>
          <p:cNvSpPr txBox="1"/>
          <p:nvPr/>
        </p:nvSpPr>
        <p:spPr>
          <a:xfrm>
            <a:off x="1105089" y="18422646"/>
            <a:ext cx="5105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Brainy Backpack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C74E4F-5AEA-9B44-B5A3-36A493005AA6}"/>
              </a:ext>
            </a:extLst>
          </p:cNvPr>
          <p:cNvSpPr txBox="1"/>
          <p:nvPr/>
        </p:nvSpPr>
        <p:spPr>
          <a:xfrm>
            <a:off x="1168399" y="19552530"/>
            <a:ext cx="492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smart backpack that alerts you if you forgot an item you need imminently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08C6E2-AE5C-D246-8865-4671162220DB}"/>
              </a:ext>
            </a:extLst>
          </p:cNvPr>
          <p:cNvSpPr/>
          <p:nvPr/>
        </p:nvSpPr>
        <p:spPr>
          <a:xfrm>
            <a:off x="7153303" y="15934398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C6D9A-9944-6F47-8E4A-41377234393B}"/>
              </a:ext>
            </a:extLst>
          </p:cNvPr>
          <p:cNvSpPr txBox="1"/>
          <p:nvPr/>
        </p:nvSpPr>
        <p:spPr>
          <a:xfrm>
            <a:off x="8227204" y="18444533"/>
            <a:ext cx="3287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Teralytic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291BA1-BCE5-6A41-8DD9-674A18C4246F}"/>
              </a:ext>
            </a:extLst>
          </p:cNvPr>
          <p:cNvSpPr txBox="1"/>
          <p:nvPr/>
        </p:nvSpPr>
        <p:spPr>
          <a:xfrm>
            <a:off x="7407303" y="19552530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An </a:t>
            </a:r>
            <a:r>
              <a:rPr lang="en-US" sz="4800" b="1" dirty="0" err="1">
                <a:solidFill>
                  <a:schemeClr val="bg1"/>
                </a:solidFill>
                <a:latin typeface="Abadi MT Condensed Light" panose="020B0306030101010103" pitchFamily="34" charset="77"/>
              </a:rPr>
              <a:t>agtech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Alexa skill based on Teralytic’s unique NPK sensors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923" y="16137698"/>
            <a:ext cx="2258360" cy="2193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809C5B-BAEA-F44B-8D99-DF0D9BB7F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358" y="16143144"/>
            <a:ext cx="1774645" cy="22795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280" y="9183684"/>
            <a:ext cx="2292802" cy="2260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203" y="9110954"/>
            <a:ext cx="2260945" cy="22091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4EA5828-3FDB-764B-9E76-A255E8D5D441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Resume		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Contact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058A6C-0488-484F-9BD0-536C6BDB2EAA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8325774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305082" y="0"/>
            <a:ext cx="20888194" cy="23841306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305082" y="32657"/>
            <a:ext cx="20802162" cy="138185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9D5668-9D9A-4444-9215-48A452ED57FD}"/>
              </a:ext>
            </a:extLst>
          </p:cNvPr>
          <p:cNvSpPr/>
          <p:nvPr/>
        </p:nvSpPr>
        <p:spPr>
          <a:xfrm>
            <a:off x="-3498100" y="2274329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6AEA8D-FCEA-3B49-9097-74C21993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1219" y="2542165"/>
            <a:ext cx="2183114" cy="1993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E53D1-9369-A843-BF80-1EC543E13CD6}"/>
              </a:ext>
            </a:extLst>
          </p:cNvPr>
          <p:cNvSpPr txBox="1"/>
          <p:nvPr/>
        </p:nvSpPr>
        <p:spPr>
          <a:xfrm>
            <a:off x="-1747208" y="4831831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6AD0B-8EF1-6841-B407-9B5A2B0464AD}"/>
              </a:ext>
            </a:extLst>
          </p:cNvPr>
          <p:cNvSpPr txBox="1"/>
          <p:nvPr/>
        </p:nvSpPr>
        <p:spPr>
          <a:xfrm>
            <a:off x="-3244100" y="5892461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democratic real-time song queuing device-agnostic platform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A2FB6-3191-9842-B3EF-092F7AE1EBBE}"/>
              </a:ext>
            </a:extLst>
          </p:cNvPr>
          <p:cNvSpPr/>
          <p:nvPr/>
        </p:nvSpPr>
        <p:spPr>
          <a:xfrm>
            <a:off x="2740804" y="2274329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4970C-9313-D54A-8E0B-FAA9A796C0EF}"/>
              </a:ext>
            </a:extLst>
          </p:cNvPr>
          <p:cNvSpPr txBox="1"/>
          <p:nvPr/>
        </p:nvSpPr>
        <p:spPr>
          <a:xfrm>
            <a:off x="4491704" y="4795627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2B17-F208-1340-8D05-BA81D6CDD1CE}"/>
              </a:ext>
            </a:extLst>
          </p:cNvPr>
          <p:cNvSpPr txBox="1"/>
          <p:nvPr/>
        </p:nvSpPr>
        <p:spPr>
          <a:xfrm>
            <a:off x="2994804" y="5892461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fixed-volume buoyancy control device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624D43-6ED8-7B4B-8BF9-B744507B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154" y="2786710"/>
            <a:ext cx="2628900" cy="146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D1D95C-4F67-A64E-92E2-E1A2A7EF6C9A}"/>
              </a:ext>
            </a:extLst>
          </p:cNvPr>
          <p:cNvSpPr/>
          <p:nvPr/>
        </p:nvSpPr>
        <p:spPr>
          <a:xfrm>
            <a:off x="9109187" y="2292253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FC01D-BD39-0844-96C2-1213DF64FFCA}"/>
              </a:ext>
            </a:extLst>
          </p:cNvPr>
          <p:cNvSpPr txBox="1"/>
          <p:nvPr/>
        </p:nvSpPr>
        <p:spPr>
          <a:xfrm>
            <a:off x="9109188" y="4949987"/>
            <a:ext cx="548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So Much Simplicity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2ABBB-A717-604E-9FD6-7A11852A1172}"/>
              </a:ext>
            </a:extLst>
          </p:cNvPr>
          <p:cNvSpPr txBox="1"/>
          <p:nvPr/>
        </p:nvSpPr>
        <p:spPr>
          <a:xfrm>
            <a:off x="9363187" y="5910385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high-contrast Android SMS app for low-vision users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29B86A-2E1F-794B-83FC-97E701F474F8}"/>
              </a:ext>
            </a:extLst>
          </p:cNvPr>
          <p:cNvSpPr/>
          <p:nvPr/>
        </p:nvSpPr>
        <p:spPr>
          <a:xfrm>
            <a:off x="-3498100" y="9261415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8C1E5-2C3A-014B-A7E9-090A1D6B9B98}"/>
              </a:ext>
            </a:extLst>
          </p:cNvPr>
          <p:cNvSpPr txBox="1"/>
          <p:nvPr/>
        </p:nvSpPr>
        <p:spPr>
          <a:xfrm>
            <a:off x="-2998903" y="11805099"/>
            <a:ext cx="4488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The Other Half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75898-3DB1-034B-BBD9-80DC7789038B}"/>
              </a:ext>
            </a:extLst>
          </p:cNvPr>
          <p:cNvSpPr txBox="1"/>
          <p:nvPr/>
        </p:nvSpPr>
        <p:spPr>
          <a:xfrm>
            <a:off x="-3244100" y="12879547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productivity tool for partners to plan their future events together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A0296-1AA9-1942-BA14-79A880B0D81C}"/>
              </a:ext>
            </a:extLst>
          </p:cNvPr>
          <p:cNvSpPr/>
          <p:nvPr/>
        </p:nvSpPr>
        <p:spPr>
          <a:xfrm>
            <a:off x="2740804" y="9295230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A3305-FA29-AB46-8689-26C226E21C04}"/>
              </a:ext>
            </a:extLst>
          </p:cNvPr>
          <p:cNvSpPr txBox="1"/>
          <p:nvPr/>
        </p:nvSpPr>
        <p:spPr>
          <a:xfrm>
            <a:off x="2931494" y="11783478"/>
            <a:ext cx="5105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Brainy Backpack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C74E4F-5AEA-9B44-B5A3-36A493005AA6}"/>
              </a:ext>
            </a:extLst>
          </p:cNvPr>
          <p:cNvSpPr txBox="1"/>
          <p:nvPr/>
        </p:nvSpPr>
        <p:spPr>
          <a:xfrm>
            <a:off x="2994804" y="12913362"/>
            <a:ext cx="492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smart backpack that alerts you if you forgot an item you need imminently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08C6E2-AE5C-D246-8865-4671162220DB}"/>
              </a:ext>
            </a:extLst>
          </p:cNvPr>
          <p:cNvSpPr/>
          <p:nvPr/>
        </p:nvSpPr>
        <p:spPr>
          <a:xfrm>
            <a:off x="8979708" y="9295230"/>
            <a:ext cx="5486400" cy="6223000"/>
          </a:xfrm>
          <a:prstGeom prst="rect">
            <a:avLst/>
          </a:prstGeom>
          <a:solidFill>
            <a:schemeClr val="bg2">
              <a:lumMod val="1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C6D9A-9944-6F47-8E4A-41377234393B}"/>
              </a:ext>
            </a:extLst>
          </p:cNvPr>
          <p:cNvSpPr txBox="1"/>
          <p:nvPr/>
        </p:nvSpPr>
        <p:spPr>
          <a:xfrm>
            <a:off x="10053609" y="11805365"/>
            <a:ext cx="3287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Teralytic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291BA1-BCE5-6A41-8DD9-674A18C4246F}"/>
              </a:ext>
            </a:extLst>
          </p:cNvPr>
          <p:cNvSpPr txBox="1"/>
          <p:nvPr/>
        </p:nvSpPr>
        <p:spPr>
          <a:xfrm>
            <a:off x="9233708" y="12913362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An </a:t>
            </a:r>
            <a:r>
              <a:rPr lang="en-US" sz="4800" b="1" dirty="0" err="1">
                <a:solidFill>
                  <a:schemeClr val="bg1"/>
                </a:solidFill>
                <a:latin typeface="Abadi MT Condensed Light" panose="020B0306030101010103" pitchFamily="34" charset="77"/>
              </a:rPr>
              <a:t>agtech</a:t>
            </a:r>
            <a:r>
              <a:rPr lang="en-US" sz="48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Alexa skill based on Teralytic’s unique NPK sensors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328" y="9498530"/>
            <a:ext cx="2258360" cy="2193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809C5B-BAEA-F44B-8D99-DF0D9BB7F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763" y="9503976"/>
            <a:ext cx="1774645" cy="22795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068" y="2633891"/>
            <a:ext cx="2292802" cy="2260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47200" y="9530323"/>
            <a:ext cx="2260945" cy="22091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57354E-DBAE-BD45-AD85-1911C77BDDA1}"/>
              </a:ext>
            </a:extLst>
          </p:cNvPr>
          <p:cNvSpPr txBox="1"/>
          <p:nvPr/>
        </p:nvSpPr>
        <p:spPr>
          <a:xfrm>
            <a:off x="1567543" y="323165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&lt;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&gt;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Contact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28AC-D255-3546-A0BB-63268D6D2DE1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7B788A-6F63-004F-8666-534BAC5FB497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90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305082" y="0"/>
            <a:ext cx="22767682" cy="23841306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305083" y="32657"/>
            <a:ext cx="22767683" cy="15124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E53D1-9369-A843-BF80-1EC543E13CD6}"/>
              </a:ext>
            </a:extLst>
          </p:cNvPr>
          <p:cNvSpPr txBox="1"/>
          <p:nvPr/>
        </p:nvSpPr>
        <p:spPr>
          <a:xfrm>
            <a:off x="-123536" y="5305752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4970C-9313-D54A-8E0B-FAA9A796C0EF}"/>
              </a:ext>
            </a:extLst>
          </p:cNvPr>
          <p:cNvSpPr txBox="1"/>
          <p:nvPr/>
        </p:nvSpPr>
        <p:spPr>
          <a:xfrm>
            <a:off x="6115376" y="5269548"/>
            <a:ext cx="1984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Rho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FC01D-BD39-0844-96C2-1213DF64FFCA}"/>
              </a:ext>
            </a:extLst>
          </p:cNvPr>
          <p:cNvSpPr txBox="1"/>
          <p:nvPr/>
        </p:nvSpPr>
        <p:spPr>
          <a:xfrm>
            <a:off x="10732860" y="5423908"/>
            <a:ext cx="548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So Much Simplicity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8C1E5-2C3A-014B-A7E9-090A1D6B9B98}"/>
              </a:ext>
            </a:extLst>
          </p:cNvPr>
          <p:cNvSpPr txBox="1"/>
          <p:nvPr/>
        </p:nvSpPr>
        <p:spPr>
          <a:xfrm>
            <a:off x="-1375231" y="12279020"/>
            <a:ext cx="4488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The Other Half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A3305-FA29-AB46-8689-26C226E21C04}"/>
              </a:ext>
            </a:extLst>
          </p:cNvPr>
          <p:cNvSpPr txBox="1"/>
          <p:nvPr/>
        </p:nvSpPr>
        <p:spPr>
          <a:xfrm>
            <a:off x="4555166" y="12257399"/>
            <a:ext cx="5105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Brainy Backpack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C6D9A-9944-6F47-8E4A-41377234393B}"/>
              </a:ext>
            </a:extLst>
          </p:cNvPr>
          <p:cNvSpPr txBox="1"/>
          <p:nvPr/>
        </p:nvSpPr>
        <p:spPr>
          <a:xfrm>
            <a:off x="11677281" y="12279286"/>
            <a:ext cx="3287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Teralytic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9972451"/>
            <a:ext cx="2258360" cy="2193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740" y="3107812"/>
            <a:ext cx="2292802" cy="2260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528" y="10004244"/>
            <a:ext cx="2260945" cy="22091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57354E-DBAE-BD45-AD85-1911C77BDDA1}"/>
              </a:ext>
            </a:extLst>
          </p:cNvPr>
          <p:cNvSpPr txBox="1"/>
          <p:nvPr/>
        </p:nvSpPr>
        <p:spPr>
          <a:xfrm>
            <a:off x="1567543" y="323165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&lt;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&gt;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Contact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28AC-D255-3546-A0BB-63268D6D2DE1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7B788A-6F63-004F-8666-534BAC5FB497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56E1A5-D97D-8E43-B2FE-D07CC614B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7154" y="2842003"/>
            <a:ext cx="2610137" cy="2382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626F7-2E1F-9145-A736-C656CA998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307" y="3107812"/>
            <a:ext cx="26289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7E2FF-8C7E-034D-AF39-6589DB3F8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624" y="9834236"/>
            <a:ext cx="1984599" cy="254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74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305082" y="0"/>
            <a:ext cx="22767682" cy="15156873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305083" y="32657"/>
            <a:ext cx="22767683" cy="1512421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29" y="9830555"/>
            <a:ext cx="3296781" cy="3201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303" y="3107811"/>
            <a:ext cx="3189240" cy="31449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0025" y="9636285"/>
            <a:ext cx="3014109" cy="29450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57354E-DBAE-BD45-AD85-1911C77BDDA1}"/>
              </a:ext>
            </a:extLst>
          </p:cNvPr>
          <p:cNvSpPr txBox="1"/>
          <p:nvPr/>
        </p:nvSpPr>
        <p:spPr>
          <a:xfrm>
            <a:off x="1567543" y="323165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&lt;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&gt;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Contact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28AC-D255-3546-A0BB-63268D6D2DE1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7B788A-6F63-004F-8666-534BAC5FB497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56E1A5-D97D-8E43-B2FE-D07CC614B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0025" y="3107810"/>
            <a:ext cx="3735879" cy="341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626F7-2E1F-9145-A736-C656CA998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607" y="3716239"/>
            <a:ext cx="3727526" cy="2070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7E2FF-8C7E-034D-AF39-6589DB3F8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912" y="9576806"/>
            <a:ext cx="3014109" cy="38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41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305082" y="0"/>
            <a:ext cx="22767682" cy="15156873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B389-305E-254A-86C4-866CCDBD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305084" y="32657"/>
            <a:ext cx="22768560" cy="15124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81DD3E-9AD9-9C41-BCF3-27BEA470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29" y="9830555"/>
            <a:ext cx="3296781" cy="3201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986292-A01E-C043-8703-1B551F3F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303" y="3107811"/>
            <a:ext cx="3189240" cy="31449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668D8D-A2F2-374D-BE3A-3E89BF14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0025" y="9636285"/>
            <a:ext cx="3014109" cy="29450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57354E-DBAE-BD45-AD85-1911C77BDDA1}"/>
              </a:ext>
            </a:extLst>
          </p:cNvPr>
          <p:cNvSpPr txBox="1"/>
          <p:nvPr/>
        </p:nvSpPr>
        <p:spPr>
          <a:xfrm>
            <a:off x="1567543" y="323165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&lt;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&gt;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			Contact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28AC-D255-3546-A0BB-63268D6D2DE1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7B788A-6F63-004F-8666-534BAC5FB497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56E1A5-D97D-8E43-B2FE-D07CC614B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0025" y="3107810"/>
            <a:ext cx="3735879" cy="341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626F7-2E1F-9145-A736-C656CA998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607" y="3716239"/>
            <a:ext cx="3727526" cy="2070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7E2FF-8C7E-034D-AF39-6589DB3F8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912" y="9576806"/>
            <a:ext cx="3014109" cy="38715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A4E64B-9991-E148-9CCF-9F209CA15238}"/>
              </a:ext>
            </a:extLst>
          </p:cNvPr>
          <p:cNvSpPr/>
          <p:nvPr/>
        </p:nvSpPr>
        <p:spPr>
          <a:xfrm>
            <a:off x="-2065867" y="2850933"/>
            <a:ext cx="18287999" cy="10898933"/>
          </a:xfrm>
          <a:prstGeom prst="roundRect">
            <a:avLst/>
          </a:prstGeom>
          <a:solidFill>
            <a:srgbClr val="849ED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F9651-0669-DE42-98FD-E8A2975F3E80}"/>
              </a:ext>
            </a:extLst>
          </p:cNvPr>
          <p:cNvSpPr txBox="1"/>
          <p:nvPr/>
        </p:nvSpPr>
        <p:spPr>
          <a:xfrm>
            <a:off x="8089263" y="5006967"/>
            <a:ext cx="5452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08742-DDC1-7141-9D66-D7956FD8CDDE}"/>
              </a:ext>
            </a:extLst>
          </p:cNvPr>
          <p:cNvSpPr txBox="1"/>
          <p:nvPr/>
        </p:nvSpPr>
        <p:spPr>
          <a:xfrm>
            <a:off x="7782255" y="6534536"/>
            <a:ext cx="65382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 democratic real-time song queuing device-agnostic platform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AEFBD9-549F-8D4B-8118-B05DD576E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21275" y="4794466"/>
            <a:ext cx="7499421" cy="68467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E726C1-7FBB-8645-AF85-84985148870E}"/>
              </a:ext>
            </a:extLst>
          </p:cNvPr>
          <p:cNvSpPr txBox="1"/>
          <p:nvPr/>
        </p:nvSpPr>
        <p:spPr>
          <a:xfrm>
            <a:off x="14341249" y="3551334"/>
            <a:ext cx="1365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2105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DC330C-3C42-3A4E-9619-3031A5185C3A}"/>
              </a:ext>
            </a:extLst>
          </p:cNvPr>
          <p:cNvSpPr/>
          <p:nvPr/>
        </p:nvSpPr>
        <p:spPr>
          <a:xfrm>
            <a:off x="1266092" y="867154"/>
            <a:ext cx="9959926" cy="7005711"/>
          </a:xfrm>
          <a:prstGeom prst="round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>
              <a:solidFill>
                <a:schemeClr val="tx1"/>
              </a:solidFill>
              <a:latin typeface="Barlow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754483"/>
            <a:ext cx="12309231" cy="1610751"/>
          </a:xfrm>
          <a:prstGeom prst="rect">
            <a:avLst/>
          </a:prstGeom>
        </p:spPr>
      </p:pic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D842A1D1-B90F-524C-966C-BC0EC08ACBF7}"/>
              </a:ext>
            </a:extLst>
          </p:cNvPr>
          <p:cNvSpPr/>
          <p:nvPr/>
        </p:nvSpPr>
        <p:spPr>
          <a:xfrm>
            <a:off x="219868" y="171871"/>
            <a:ext cx="2213844" cy="2641668"/>
          </a:xfrm>
          <a:prstGeom prst="roundRect">
            <a:avLst/>
          </a:prstGeom>
          <a:solidFill>
            <a:srgbClr val="B2A2C3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 dirty="0">
              <a:solidFill>
                <a:schemeClr val="tx1"/>
              </a:solidFill>
              <a:latin typeface="Barlow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A16AB-0F13-E44A-A8F7-AE363029BF51}"/>
              </a:ext>
            </a:extLst>
          </p:cNvPr>
          <p:cNvSpPr txBox="1"/>
          <p:nvPr/>
        </p:nvSpPr>
        <p:spPr>
          <a:xfrm>
            <a:off x="-846091" y="-206260"/>
            <a:ext cx="30490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b="1" dirty="0">
                <a:latin typeface="Barlow" pitchFamily="2" charset="77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4BDB3-F3CE-7844-9C83-C42F6584DB0A}"/>
              </a:ext>
            </a:extLst>
          </p:cNvPr>
          <p:cNvSpPr txBox="1"/>
          <p:nvPr/>
        </p:nvSpPr>
        <p:spPr>
          <a:xfrm>
            <a:off x="-194770" y="638131"/>
            <a:ext cx="30490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b="1" dirty="0">
                <a:latin typeface="Barlow" pitchFamily="2" charset="7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8D377-4C6A-644F-99CB-7FC2B3C9182D}"/>
              </a:ext>
            </a:extLst>
          </p:cNvPr>
          <p:cNvSpPr txBox="1"/>
          <p:nvPr/>
        </p:nvSpPr>
        <p:spPr>
          <a:xfrm>
            <a:off x="467874" y="1389189"/>
            <a:ext cx="30490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b="1" dirty="0">
                <a:latin typeface="Barlow" pitchFamily="2" charset="77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095084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37408" cy="2110570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72289-78FC-9742-8595-6C7B279211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6200000">
            <a:off x="-4401342" y="2651078"/>
            <a:ext cx="21105704" cy="15837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1A467-3609-CD4F-B413-EDED6F9915EA}"/>
              </a:ext>
            </a:extLst>
          </p:cNvPr>
          <p:cNvSpPr txBox="1"/>
          <p:nvPr/>
        </p:nvSpPr>
        <p:spPr>
          <a:xfrm>
            <a:off x="-1767194" y="1448883"/>
            <a:ext cx="3001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About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Resume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Projects</a:t>
            </a:r>
          </a:p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&gt; 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17BD4-4CCA-4449-8A2E-8A7A70B38CD7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916A0C-D4AA-0346-A89B-3B51CC0C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579" y="2477604"/>
            <a:ext cx="2933700" cy="172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A0A33-0055-E547-9567-51093405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844" y="4786009"/>
            <a:ext cx="2927268" cy="172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09DA5F-8018-5B42-98ED-8D4B349CD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320" y="4189084"/>
            <a:ext cx="3001736" cy="17783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94D60A5-8C3E-5245-B0B6-9DAE8EDA2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45" y="7291916"/>
            <a:ext cx="3678883" cy="36172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098CF-FA15-1B4A-B75C-2956EBA0B574}"/>
              </a:ext>
            </a:extLst>
          </p:cNvPr>
          <p:cNvSpPr txBox="1"/>
          <p:nvPr/>
        </p:nvSpPr>
        <p:spPr>
          <a:xfrm>
            <a:off x="6350326" y="4478114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Email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C6FC06-5073-1848-84BC-F126E6106CB6}"/>
              </a:ext>
            </a:extLst>
          </p:cNvPr>
          <p:cNvSpPr txBox="1"/>
          <p:nvPr/>
        </p:nvSpPr>
        <p:spPr>
          <a:xfrm>
            <a:off x="4615841" y="8507230"/>
            <a:ext cx="257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GitHub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EAECA8-9D23-BF43-BB2B-702FE266A692}"/>
              </a:ext>
            </a:extLst>
          </p:cNvPr>
          <p:cNvSpPr txBox="1"/>
          <p:nvPr/>
        </p:nvSpPr>
        <p:spPr>
          <a:xfrm>
            <a:off x="6177654" y="12936422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LinkedIn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911010A-5FE2-9F49-8BE1-899FBB4A5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93" y="12256622"/>
            <a:ext cx="2578963" cy="25599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30A50DE-2B51-0042-AFAD-6400892BED6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96" y="16164031"/>
            <a:ext cx="4610941" cy="46109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8E293D2-51DA-D841-810F-595BD1874EFF}"/>
              </a:ext>
            </a:extLst>
          </p:cNvPr>
          <p:cNvSpPr txBox="1"/>
          <p:nvPr/>
        </p:nvSpPr>
        <p:spPr>
          <a:xfrm>
            <a:off x="4135420" y="18045110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31331186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1822704" y="-1"/>
            <a:ext cx="15837408" cy="2110570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72289-78FC-9742-8595-6C7B279211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6200000">
            <a:off x="-4401342" y="2651078"/>
            <a:ext cx="21105704" cy="15837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16A0C-D4AA-0346-A89B-3B51CC0C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579" y="2477604"/>
            <a:ext cx="2933700" cy="172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A0A33-0055-E547-9567-51093405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844" y="4786009"/>
            <a:ext cx="2927268" cy="172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09DA5F-8018-5B42-98ED-8D4B349CD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320" y="4189084"/>
            <a:ext cx="3001736" cy="17783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94D60A5-8C3E-5245-B0B6-9DAE8EDA2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45" y="7291916"/>
            <a:ext cx="3678883" cy="36172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098CF-FA15-1B4A-B75C-2956EBA0B574}"/>
              </a:ext>
            </a:extLst>
          </p:cNvPr>
          <p:cNvSpPr txBox="1"/>
          <p:nvPr/>
        </p:nvSpPr>
        <p:spPr>
          <a:xfrm>
            <a:off x="6350326" y="4478114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Email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C6FC06-5073-1848-84BC-F126E6106CB6}"/>
              </a:ext>
            </a:extLst>
          </p:cNvPr>
          <p:cNvSpPr txBox="1"/>
          <p:nvPr/>
        </p:nvSpPr>
        <p:spPr>
          <a:xfrm>
            <a:off x="4615841" y="8507230"/>
            <a:ext cx="257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GitHub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EAECA8-9D23-BF43-BB2B-702FE266A692}"/>
              </a:ext>
            </a:extLst>
          </p:cNvPr>
          <p:cNvSpPr txBox="1"/>
          <p:nvPr/>
        </p:nvSpPr>
        <p:spPr>
          <a:xfrm>
            <a:off x="6177654" y="12936422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LinkedIn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911010A-5FE2-9F49-8BE1-899FBB4A5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93" y="12256622"/>
            <a:ext cx="2578963" cy="25599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30A50DE-2B51-0042-AFAD-6400892BED6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96" y="16164031"/>
            <a:ext cx="4610941" cy="46109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8E293D2-51DA-D841-810F-595BD1874EFF}"/>
              </a:ext>
            </a:extLst>
          </p:cNvPr>
          <p:cNvSpPr txBox="1"/>
          <p:nvPr/>
        </p:nvSpPr>
        <p:spPr>
          <a:xfrm>
            <a:off x="4135420" y="18045110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Twitter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A473C-E530-614A-88F8-1CD5608C1D92}"/>
              </a:ext>
            </a:extLst>
          </p:cNvPr>
          <p:cNvSpPr txBox="1"/>
          <p:nvPr/>
        </p:nvSpPr>
        <p:spPr>
          <a:xfrm>
            <a:off x="3548763" y="346252"/>
            <a:ext cx="10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Resume		Projects	</a:t>
            </a:r>
            <a:r>
              <a:rPr lang="en-US" sz="5400" b="1" u="sng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Contact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9AF036-B35C-5C4B-8C9F-E7C2D78F5850}"/>
              </a:ext>
            </a:extLst>
          </p:cNvPr>
          <p:cNvSpPr txBox="1"/>
          <p:nvPr/>
        </p:nvSpPr>
        <p:spPr>
          <a:xfrm>
            <a:off x="-1822704" y="3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</p:spTree>
    <p:extLst>
      <p:ext uri="{BB962C8B-B14F-4D97-AF65-F5344CB8AC3E}">
        <p14:creationId xmlns:p14="http://schemas.microsoft.com/office/powerpoint/2010/main" val="36140155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3741-45A5-7746-9EED-A2E3152D4622}"/>
              </a:ext>
            </a:extLst>
          </p:cNvPr>
          <p:cNvSpPr/>
          <p:nvPr/>
        </p:nvSpPr>
        <p:spPr>
          <a:xfrm>
            <a:off x="-4456854" y="0"/>
            <a:ext cx="22768560" cy="17112344"/>
          </a:xfrm>
          <a:prstGeom prst="rect">
            <a:avLst/>
          </a:prstGeom>
          <a:solidFill>
            <a:srgbClr val="364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72289-78FC-9742-8595-6C7B279211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4514250" y="-2"/>
            <a:ext cx="22804748" cy="1711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16A0C-D4AA-0346-A89B-3B51CC0C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084" y="1831009"/>
            <a:ext cx="2933700" cy="172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A0A33-0055-E547-9567-51093405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5148" y="4080452"/>
            <a:ext cx="2927268" cy="172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94D60A5-8C3E-5245-B0B6-9DAE8EDA2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16" y="9390088"/>
            <a:ext cx="3678883" cy="36172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098CF-FA15-1B4A-B75C-2956EBA0B574}"/>
              </a:ext>
            </a:extLst>
          </p:cNvPr>
          <p:cNvSpPr txBox="1"/>
          <p:nvPr/>
        </p:nvSpPr>
        <p:spPr>
          <a:xfrm>
            <a:off x="1387459" y="4879710"/>
            <a:ext cx="198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Email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C6FC06-5073-1848-84BC-F126E6106CB6}"/>
              </a:ext>
            </a:extLst>
          </p:cNvPr>
          <p:cNvSpPr txBox="1"/>
          <p:nvPr/>
        </p:nvSpPr>
        <p:spPr>
          <a:xfrm>
            <a:off x="370612" y="10605402"/>
            <a:ext cx="257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GitHub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EAECA8-9D23-BF43-BB2B-702FE266A692}"/>
              </a:ext>
            </a:extLst>
          </p:cNvPr>
          <p:cNvSpPr txBox="1"/>
          <p:nvPr/>
        </p:nvSpPr>
        <p:spPr>
          <a:xfrm>
            <a:off x="11564529" y="7299289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LinkedIn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911010A-5FE2-9F49-8BE1-899FBB4A5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8" y="6619489"/>
            <a:ext cx="2578963" cy="25599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30A50DE-2B51-0042-AFAD-6400892BED6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171" y="11784933"/>
            <a:ext cx="4610941" cy="46109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8E293D2-51DA-D841-810F-595BD1874EFF}"/>
              </a:ext>
            </a:extLst>
          </p:cNvPr>
          <p:cNvSpPr txBox="1"/>
          <p:nvPr/>
        </p:nvSpPr>
        <p:spPr>
          <a:xfrm>
            <a:off x="9611295" y="13666012"/>
            <a:ext cx="291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Twitter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017CB-0D8F-9C4C-A6F9-AFF124C6CA12}"/>
              </a:ext>
            </a:extLst>
          </p:cNvPr>
          <p:cNvSpPr txBox="1"/>
          <p:nvPr/>
        </p:nvSpPr>
        <p:spPr>
          <a:xfrm>
            <a:off x="1567543" y="323165"/>
            <a:ext cx="1501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About			Resume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Projects			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 (</a:t>
            </a:r>
            <a:r>
              <a:rPr lang="en-US" sz="54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Contact</a:t>
            </a:r>
            <a:r>
              <a:rPr lang="en-US" sz="5400" b="1" dirty="0">
                <a:solidFill>
                  <a:srgbClr val="849ED7"/>
                </a:solidFill>
                <a:latin typeface="Abadi MT Condensed Light" panose="020B0306030101010103" pitchFamily="34" charset="77"/>
              </a:rPr>
              <a:t>)</a:t>
            </a:r>
            <a:endParaRPr lang="en-US" sz="5400" b="1" dirty="0">
              <a:solidFill>
                <a:schemeClr val="bg1"/>
              </a:solidFill>
              <a:latin typeface="Abadi MT Condensed Light" panose="020B0306030101010103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F53E8-1CDB-1F45-8AFD-82F206748051}"/>
              </a:ext>
            </a:extLst>
          </p:cNvPr>
          <p:cNvSpPr txBox="1"/>
          <p:nvPr/>
        </p:nvSpPr>
        <p:spPr>
          <a:xfrm>
            <a:off x="-4145871" y="0"/>
            <a:ext cx="5103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Abhiti Vaish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ABF01A-54E4-2D4C-8FA7-42A392F9BD0E}"/>
              </a:ext>
            </a:extLst>
          </p:cNvPr>
          <p:cNvCxnSpPr/>
          <p:nvPr/>
        </p:nvCxnSpPr>
        <p:spPr>
          <a:xfrm>
            <a:off x="-3874817" y="1313930"/>
            <a:ext cx="4245429" cy="0"/>
          </a:xfrm>
          <a:prstGeom prst="line">
            <a:avLst/>
          </a:prstGeom>
          <a:ln w="190500">
            <a:solidFill>
              <a:srgbClr val="849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38C46E0-2F27-294A-86FF-4FBA0C7FB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2256" y="4228187"/>
            <a:ext cx="3929715" cy="25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6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DC330C-3C42-3A4E-9619-3031A5185C3A}"/>
              </a:ext>
            </a:extLst>
          </p:cNvPr>
          <p:cNvSpPr/>
          <p:nvPr/>
        </p:nvSpPr>
        <p:spPr>
          <a:xfrm>
            <a:off x="1266092" y="970670"/>
            <a:ext cx="9959926" cy="7005711"/>
          </a:xfrm>
          <a:prstGeom prst="roundRect">
            <a:avLst/>
          </a:prstGeom>
          <a:solidFill>
            <a:srgbClr val="6A8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A864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53BE-365F-0E46-8063-217BEAD2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7999"/>
            <a:ext cx="12309231" cy="1610751"/>
          </a:xfrm>
          <a:prstGeom prst="rect">
            <a:avLst/>
          </a:prstGeom>
        </p:spPr>
      </p:pic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D842A1D1-B90F-524C-966C-BC0EC08ACBF7}"/>
              </a:ext>
            </a:extLst>
          </p:cNvPr>
          <p:cNvSpPr/>
          <p:nvPr/>
        </p:nvSpPr>
        <p:spPr>
          <a:xfrm>
            <a:off x="219868" y="171871"/>
            <a:ext cx="2213844" cy="2641668"/>
          </a:xfrm>
          <a:prstGeom prst="roundRect">
            <a:avLst/>
          </a:prstGeom>
          <a:solidFill>
            <a:srgbClr val="B2A2C3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A864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A16AB-0F13-E44A-A8F7-AE363029BF51}"/>
              </a:ext>
            </a:extLst>
          </p:cNvPr>
          <p:cNvSpPr txBox="1"/>
          <p:nvPr/>
        </p:nvSpPr>
        <p:spPr>
          <a:xfrm>
            <a:off x="-863344" y="-102744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A8640"/>
                </a:solidFill>
                <a:latin typeface="Bahnschrift" panose="020B0502040204020203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4BDB3-F3CE-7844-9C83-C42F6584DB0A}"/>
              </a:ext>
            </a:extLst>
          </p:cNvPr>
          <p:cNvSpPr txBox="1"/>
          <p:nvPr/>
        </p:nvSpPr>
        <p:spPr>
          <a:xfrm>
            <a:off x="-212023" y="741647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A8640"/>
                </a:solidFill>
                <a:latin typeface="Bahnschrift" panose="020B0502040204020203" pitchFamily="34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8D377-4C6A-644F-99CB-7FC2B3C9182D}"/>
              </a:ext>
            </a:extLst>
          </p:cNvPr>
          <p:cNvSpPr txBox="1"/>
          <p:nvPr/>
        </p:nvSpPr>
        <p:spPr>
          <a:xfrm>
            <a:off x="467874" y="1492705"/>
            <a:ext cx="304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6A8640"/>
                </a:solidFill>
                <a:latin typeface="Bahnschrift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483736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262626"/>
      </a:dk1>
      <a:lt1>
        <a:srgbClr val="FFFFFF"/>
      </a:lt1>
      <a:dk2>
        <a:srgbClr val="44546A"/>
      </a:dk2>
      <a:lt2>
        <a:srgbClr val="E7E6E6"/>
      </a:lt2>
      <a:accent1>
        <a:srgbClr val="B2A2C3"/>
      </a:accent1>
      <a:accent2>
        <a:srgbClr val="ED7D31"/>
      </a:accent2>
      <a:accent3>
        <a:srgbClr val="A5A5A5"/>
      </a:accent3>
      <a:accent4>
        <a:srgbClr val="FFD360"/>
      </a:accent4>
      <a:accent5>
        <a:srgbClr val="FDFDFD"/>
      </a:accent5>
      <a:accent6>
        <a:srgbClr val="69864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10153</TotalTime>
  <Words>2216</Words>
  <Application>Microsoft Macintosh PowerPoint</Application>
  <PresentationFormat>Widescreen</PresentationFormat>
  <Paragraphs>437</Paragraphs>
  <Slides>82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Abadi MT Condensed Light</vt:lpstr>
      <vt:lpstr>Arial</vt:lpstr>
      <vt:lpstr>Bahnschrift</vt:lpstr>
      <vt:lpstr>Bahnschrift Condensed</vt:lpstr>
      <vt:lpstr>Barlow</vt:lpstr>
      <vt:lpstr>Barlow ExtraBold</vt:lpstr>
      <vt:lpstr>Barlow Semi Condensed</vt:lpstr>
      <vt:lpstr>Calibri</vt:lpstr>
      <vt:lpstr>Calibri Light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Abhiti Vaish</dc:creator>
  <cp:lastModifiedBy>Abhiti Vaish</cp:lastModifiedBy>
  <cp:revision>232</cp:revision>
  <dcterms:created xsi:type="dcterms:W3CDTF">2019-05-24T18:24:26Z</dcterms:created>
  <dcterms:modified xsi:type="dcterms:W3CDTF">2020-06-05T01:12:10Z</dcterms:modified>
</cp:coreProperties>
</file>